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9"/>
  </p:notesMasterIdLst>
  <p:sldIdLst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56" r:id="rId22"/>
    <p:sldId id="271" r:id="rId23"/>
    <p:sldId id="272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73" r:id="rId34"/>
    <p:sldId id="267" r:id="rId35"/>
    <p:sldId id="268" r:id="rId36"/>
    <p:sldId id="269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316A-A662-4C20-A86E-2878C3B84BA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ADBE-CEB3-47F5-A367-1869E70B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58E28-2B2F-4F5F-9433-3C4D3232278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3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BE1AD-95D9-4A78-9120-A5FF842E298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4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9" y="1385890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6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886200" y="1268415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9" y="1327150"/>
            <a:ext cx="1279525" cy="45720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825" spc="0" baseline="0"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B82AE44-42F9-4981-B795-8B5C178FAA93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1" y="5211763"/>
            <a:ext cx="4429125" cy="2286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67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6" y="5211763"/>
            <a:ext cx="158432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279293-5B9B-4DF0-80B6-A5C007850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16EE4C-DFF2-4DA4-B173-9FFF9C8B7C5F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C85932-D077-42F8-9DFC-491E4813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86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9" y="1385890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6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886200" y="1268415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9" y="1325563"/>
            <a:ext cx="1279525" cy="45720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lang="en-US" sz="825" kern="1200" spc="0" baseline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4CA96C-1E8B-4262-A88C-B0A72B175926}" type="datetimeFigureOut">
              <a:rPr/>
              <a:pPr>
                <a:defRPr/>
              </a:pPr>
              <a:t>4/8/2016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1" y="5211763"/>
            <a:ext cx="4430713" cy="2286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9" y="5211763"/>
            <a:ext cx="158432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1031D1-A83B-4441-8BF7-3B05ABD3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E3E11C-578F-4E16-B7F1-CF78DD914ABA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3D50CC-E91C-4AB5-8388-7AA9A0D9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2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1A268-F0F5-4870-8A57-47EA7413D2D7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DBF47C-D8B1-4BF7-A713-6FA31820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35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45A25-8B5C-4578-8140-79A9859B2C7E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795C9-360D-4A55-9B94-BF4490436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39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5852AA-6A7F-4FA2-B148-A730C9212A05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FC4A6D-8D0C-4820-BCD3-935B7C59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73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1" y="173040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765926" y="173040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67525" y="274640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907143"/>
            <a:ext cx="5428856" cy="504371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5DAD82-56E3-4BC9-BB54-58951AEEC2D4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6" y="6310315"/>
            <a:ext cx="1098550" cy="2746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A0FCD7-40F6-455F-ACD6-E7D994A1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30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5926" y="173040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867525" y="274640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293A14-F2AF-415F-9E2E-14D655C5E010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675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1" y="6308725"/>
            <a:ext cx="1096963" cy="2746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065E46-487A-4763-A454-9FFCAF75B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731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00E46-661A-45A7-9BBB-36C355920E00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ED3500-3709-4B2A-B16A-DC7BEEE7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4245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28238-F874-42B0-A52F-15FE2E00E0AD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DDD02-A58A-49F1-B93D-4FEB24C1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0037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4C1EDE-CFEB-40A7-9DFB-FA1060A9A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9282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01A354-D9CA-46F1-AA34-04D1B9033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1161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188C5-F493-4969-A8A1-932687F58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2725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31EED0-087A-4442-8C81-5EBD87767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62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76B887-6528-4A9C-93B9-87CCC79A5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4411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CBF98F-A1FB-4807-AB25-ECB2E7EB9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2035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C78D5-36A7-48A8-8ECA-E9DE37313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11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B42C63-17D3-49E4-9EFA-9EC68EE4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874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9DAACE-7660-4A04-95E9-BD002459B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2856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6091C-4EC6-4591-ACC6-305E6A8BD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6872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377209-76E4-42AD-9126-34ECF7ECC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4589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54039D-3171-436D-899F-399867517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3142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7EB3DE-58AB-4762-A4A1-246E8EADB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61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23C529-AF32-4C2D-9A09-C48A6EEB970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A401E6-9043-4422-9CCA-7D0D13AF3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9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9" y="2103440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2A1C79D4-C3CA-478C-A45F-DB3556C9EC41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4/8/2016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1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1" y="6308725"/>
            <a:ext cx="1096963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6069E9DD-7031-405E-9D58-0DE05D49A284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8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3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36922" indent="-136922" algn="l" rtl="0" fontAlgn="base">
        <a:spcBef>
          <a:spcPts val="6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3666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59644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CCECFF"/>
                </a:solidFill>
                <a:latin typeface="Times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CCECFF"/>
                </a:solidFill>
                <a:latin typeface="Times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CCECFF"/>
                </a:solidFill>
                <a:latin typeface="Times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9D3C4-BE7E-4CCD-8DA5-FB2BCC1BFF40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5134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Jetzt  machen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Folders checken!</a:t>
            </a:r>
          </a:p>
          <a:p>
            <a:r>
              <a:rPr lang="de-DE" dirty="0" smtClean="0"/>
              <a:t>Venues  auf Kahoot vorbereiten!!!</a:t>
            </a:r>
          </a:p>
          <a:p>
            <a:r>
              <a:rPr lang="de-DE" dirty="0" smtClean="0"/>
              <a:t>Körperteile studieren!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7526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Hand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2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Arm </a:t>
            </a:r>
            <a:r>
              <a:rPr lang="en-US" altLang="en-US" sz="7200" dirty="0" smtClean="0">
                <a:solidFill>
                  <a:srgbClr val="CCECFF"/>
                </a:solidFill>
              </a:rPr>
              <a:t>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0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52600" y="136398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Arm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2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Bein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smtClean="0">
                <a:solidFill>
                  <a:srgbClr val="CCECFF"/>
                </a:solidFill>
              </a:rPr>
              <a:t>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2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7526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Bein</a:t>
            </a:r>
            <a:r>
              <a:rPr lang="en-US" altLang="en-US" sz="7200" dirty="0" smtClean="0">
                <a:solidFill>
                  <a:srgbClr val="CCECFF"/>
                </a:solidFill>
              </a:rPr>
              <a:t>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02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Fuß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smtClean="0">
                <a:solidFill>
                  <a:srgbClr val="CCECFF"/>
                </a:solidFill>
              </a:rPr>
              <a:t>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46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8288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Fuß</a:t>
            </a:r>
            <a:r>
              <a:rPr lang="en-US" altLang="en-US" sz="7200" dirty="0" smtClean="0">
                <a:solidFill>
                  <a:srgbClr val="CCECFF"/>
                </a:solidFill>
              </a:rPr>
              <a:t>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8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Kopf </a:t>
            </a:r>
            <a:r>
              <a:rPr lang="en-US" altLang="en-US" sz="7200" dirty="0" smtClean="0">
                <a:solidFill>
                  <a:srgbClr val="CCECFF"/>
                </a:solidFill>
              </a:rPr>
              <a:t>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61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905000" y="135636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Kopf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1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WaS</a:t>
            </a:r>
            <a:r>
              <a:rPr lang="en-US" dirty="0" smtClean="0"/>
              <a:t> TUT WEH?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Was tut dir </a:t>
            </a:r>
            <a:r>
              <a:rPr lang="en-US" sz="4000" dirty="0" err="1" smtClean="0"/>
              <a:t>weh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Was tut </a:t>
            </a:r>
            <a:r>
              <a:rPr lang="en-US" sz="4000" dirty="0" err="1" smtClean="0"/>
              <a:t>ihm</a:t>
            </a:r>
            <a:r>
              <a:rPr lang="en-US" sz="4000" dirty="0" smtClean="0"/>
              <a:t>/</a:t>
            </a:r>
            <a:r>
              <a:rPr lang="en-US" sz="4000" dirty="0" err="1" smtClean="0"/>
              <a:t>ihr</a:t>
            </a:r>
            <a:r>
              <a:rPr lang="en-US" sz="4000" dirty="0" smtClean="0"/>
              <a:t> </a:t>
            </a:r>
            <a:r>
              <a:rPr lang="en-US" sz="4000" dirty="0" err="1" smtClean="0"/>
              <a:t>weh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Was tut </a:t>
            </a:r>
            <a:r>
              <a:rPr lang="en-US" sz="4000" dirty="0" err="1" smtClean="0"/>
              <a:t>ihnen</a:t>
            </a:r>
            <a:r>
              <a:rPr lang="en-US" sz="4000" dirty="0" smtClean="0"/>
              <a:t> </a:t>
            </a:r>
            <a:r>
              <a:rPr lang="en-US" sz="4000" dirty="0" err="1" smtClean="0"/>
              <a:t>weh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2" descr="Mons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49180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tut dir </a:t>
            </a:r>
            <a:r>
              <a:rPr lang="en-US" dirty="0" err="1" smtClean="0"/>
              <a:t>weh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Schulter</a:t>
            </a:r>
            <a:r>
              <a:rPr lang="en-US" dirty="0" smtClean="0"/>
              <a:t> tut </a:t>
            </a:r>
            <a:r>
              <a:rPr lang="en-US" b="1" dirty="0" err="1" smtClean="0"/>
              <a:t>mir</a:t>
            </a:r>
            <a:r>
              <a:rPr lang="en-US" b="1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Hals tut </a:t>
            </a:r>
            <a:r>
              <a:rPr lang="en-US" b="1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Ohren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b="1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441700" cy="4272455"/>
          </a:xfrm>
          <a:prstGeom prst="rect">
            <a:avLst/>
          </a:prstGeom>
          <a:noFill/>
        </p:spPr>
      </p:pic>
      <p:pic>
        <p:nvPicPr>
          <p:cNvPr id="5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7587">
            <a:off x="3423807" y="5077798"/>
            <a:ext cx="2514486" cy="1066686"/>
          </a:xfrm>
          <a:prstGeom prst="rect">
            <a:avLst/>
          </a:prstGeom>
          <a:noFill/>
        </p:spPr>
      </p:pic>
      <p:pic>
        <p:nvPicPr>
          <p:cNvPr id="6" name="Picture 5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8279">
            <a:off x="7216848" y="4141807"/>
            <a:ext cx="1981954" cy="1066686"/>
          </a:xfrm>
          <a:prstGeom prst="rect">
            <a:avLst/>
          </a:prstGeom>
          <a:noFill/>
        </p:spPr>
      </p:pic>
      <p:pic>
        <p:nvPicPr>
          <p:cNvPr id="7" name="Picture 6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4186">
            <a:off x="4096188" y="3051059"/>
            <a:ext cx="2514486" cy="106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 tut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?  </a:t>
            </a:r>
            <a:br>
              <a:rPr lang="en-US" dirty="0" smtClean="0"/>
            </a:br>
            <a:r>
              <a:rPr lang="en-US" dirty="0" smtClean="0"/>
              <a:t>Was tut </a:t>
            </a:r>
            <a:r>
              <a:rPr lang="en-US" dirty="0" err="1" smtClean="0"/>
              <a:t>ihm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Zahn</a:t>
            </a:r>
            <a:r>
              <a:rPr lang="en-US" dirty="0" smtClean="0"/>
              <a:t> tut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.	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Zahn</a:t>
            </a:r>
            <a:r>
              <a:rPr lang="en-US" dirty="0" smtClean="0"/>
              <a:t> tut </a:t>
            </a:r>
            <a:r>
              <a:rPr lang="en-US" dirty="0" err="1" smtClean="0"/>
              <a:t>ihm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483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70386"/>
            <a:ext cx="3657600" cy="4540469"/>
          </a:xfrm>
          <a:prstGeom prst="rect">
            <a:avLst/>
          </a:prstGeom>
          <a:noFill/>
        </p:spPr>
      </p:pic>
      <p:pic>
        <p:nvPicPr>
          <p:cNvPr id="5122" name="Picture 2" descr="Profile picture for Andreas Ho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779520" cy="4724400"/>
          </a:xfrm>
          <a:prstGeom prst="rect">
            <a:avLst/>
          </a:prstGeom>
          <a:noFill/>
        </p:spPr>
      </p:pic>
      <p:pic>
        <p:nvPicPr>
          <p:cNvPr id="6" name="Picture 5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11">
            <a:off x="810171" y="3442078"/>
            <a:ext cx="1910986" cy="757526"/>
          </a:xfrm>
          <a:prstGeom prst="rect">
            <a:avLst/>
          </a:prstGeom>
          <a:noFill/>
        </p:spPr>
      </p:pic>
      <p:pic>
        <p:nvPicPr>
          <p:cNvPr id="7" name="Picture 6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83003">
            <a:off x="6830119" y="3826645"/>
            <a:ext cx="1771140" cy="59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reamstime.com/girl-headache-thumb7594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3962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us.123rf.com/400wm/400/400/ragsac/ragsac0801/ragsac080100034/2404549-sad-boy-face-grimace-with-tooth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705600" cy="447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t2.gstatic.com/images?q=tbn:ANd9GcQYzwjb9SP3W80B71eVVSx_Fhp2o_83QkVnLbCxSqkXOAQ1sUq-a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038600" cy="424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6" name="AutoShape 2" descr="data:image/jpeg;base64,/9j/4AAQSkZJRgABAQAAAQABAAD/2wCEAAkGBhMSEBUTEhQUFRUVExUWFxcXFRsSGBUUFRgVGRgUGBcYHSYeFxskGRkcIS8sJjMpLCwsFh4xNjAqNSYtLzUBCQoKBQUFDQUFDSkYEhgpKSkpKSkpKSkpKSkpKSkpKSkpKSkpKSkpKSkpKSkpKSkpKSkpKSkpKSkpKSkpKSkpKf/AABEIAL0BCwMBIgACEQEDEQH/xAAbAAEAAwEBAQEAAAAAAAAAAAAABAUGBwEDAv/EAEMQAAIBAwMDAgMEBgcGBwEAAAECAwAEEQUSIQYTMUFRFCIyByNhcUJSYnKBkRUzQ4KSk6EkJVRzsdEWNFNVY4PBF//EABQBAQAAAAAAAAAAAAAAAAAAAAD/xAAUEQEAAAAAAAAAAAAAAAAAAAAA/9oADAMBAAIRAxEAPwDuNKUoFKUoFKUoFKUoFKUoFKUoFKV4GHP4efwoPaV+JplRSzEKqglmJwFUckkngACoeia5Ddwia3bfGWdQ2CoYoxUkZAyMg80E+lK/EUysAykMD4IOQf4ig/dKUoFKUoFKUoFKUoFKUoFKUoFKUoFKUoFKUoFKUoFKUoFKUoFKUoFKUoPzI+ASfAGT+QrA9CXPa+KvLl8fEwWl9Ix4EayxyYjAHogTaPU49TW9nXKsPcEf6VhenemGmj0ufcOylhbd6M/2skKK1sSPBCO8j+fqCefQLK/3SwPdXaERRqXhtW4yw5jacfpSFsYT6UJHlgCJNtew2EEVqN0syxj7qJe5JIx+uUjwgZyTucquSean9Q6H8XD2u7JF95FJuj27sxOrqPnVh9Sg+PSvrpWjxW6FYwcsdzuxLvI/68jt8zt+J/IYAxQZPqCwubpVhnfbJcZCW0bHtxRDHcnuHXDTlQw+UYjLsi4YHdWijNpptrHGWSGGNRGm44yfYeruTk8ZJJNUmnWGoyXFzK4ithJKUSRj8RL8NFxGqRjEceSWfLF+ZDlcAVD6gu7TTnXDmbUJ/ljkm3XMqKxIMuxBlIxg/JGqhyNoHJIC+6e6t+MnmSKGVYYdqmWRTEWmPLRiJgGG1SpJOD82MVoawN51BNaWe20tioAYRvdkpJcTuS2Et1+9llkcknd2+WJ8A1oP/ECWlrEdQniSYxrv8AvLgbhHGuWf5uAFBzQX1KpenOqo70zdqOdFhcIWliMIZ+dyqGO7K8ZyBjcKuqBSlKBSlKBSlKBSlKBSlKBSlKBSlKBSlKBSlKBSlKBSlKBSlKDw1z/SOs4bHSIC+6V1t+4IoxuftFjsZvSNCCAC2AfAyeKueqetLCFZYJ5wG7bhkRmVs7C3bEifRIy+BkMcjFc56Z0mO2so7iYyz2rOYtRtZYyRayRlSj9nlsRMqqc7iUZTjAwA6LJ9o1ossMRY5mLL3BgwRuiF2VrgkRsRjBCljnHAqZa9cWUtwlvFOsskgYr2w0iHYNzfeqDHkD8a+ejRC7h3T20KwbgbWN4wWWEABXdGGI2PkAeFKg85r8yaVZ6nHDOQ7LGZREyySQcE9tiO2ylkbYMehGPQ0Gh7oztyM4zjPOB649qdsZ3YGcYzjnHnGfaua9S6Hp1nKZoLsWVwLeSIRwlDLMXIYbgY5JSSwXkAnA4xXw+z/wC02SQ2lrcx7NyNC0skrvI1zFtGxwYwEduWAYk4I5zjIX0XQkpuJri5vXO9nwY0ELxwZyIRMSzRoB57fbJPJJqntta0zeyWU1nbLkrJePLGJ3/WWBpSZJG9O4+VHpv5x0t0BBBAIIwQeQQfSszqawwFbWzjhinkUtuSJFW2hHDXD4AHHhAfqbA8BiAs+mri0a3AsnjeFCUBjbeAw5bLZJLEncScklsnOc1a1XdPW1vHbIlqUaJQVVkYSBiCQxLj6mLZ3HyTnPNWNApSlApSlApSlApSlApSlApSlApSlApSlApSlApSlApSlArP9VdRiFGgg3yXkkTdmKNRI4JBCyuCQqRhsZZyBwRyeKm9S6ubW1kmVd7gBY0/XmkYJFH/AHpGUfxqFYWkenWryzvvkOHuJsZeeZsDAA5OWIREHgbVFBR2/RFxcWyQXLi1hUrJ24GE07zKwfvTXMiYZzJ8x2ryfLEVUdB2sWnancWyXEj28+Ahlj2q96hPcijlUCMsqcEYGTwPoNak3WrSjfFFZ26n6UnaSeTH7fa2qhx6Atj3qP8AF3UAUT6ZFJGjmUNZyLNslYszSiCVI2DFmY5Us3zHzQW3VXVtpYxA3cwjEgYKACzvgDO1VBJxkc+BkVxlOokWKKPZrc9kgCx7iLOLtj6QzQpukUD1LDj0rsFvqmnalmIiGZ0zmGeLEqZxnMMyh1/PGOKjP9mtouTbGezY+trO8I/y8mM/4aCq+zPW7CZ5Y7W2t7d0Ab5JYppJUP1OxTLjDEA7vVhUvTtDS41aa8TPZiKJj9Ga8iWSJph/y43MWfVg36gzP03p+8TuxT3feheJlSQRiC6Rjx/WJ8jYXJBwDnHtzn+jtfeOA6dbYmuLee4gUyDYsVtDIVSefaBuJGAAvLkHkYZgHRq5L1yulwXM0ZUPdTq0s8kgkvBbRAZ3iHDLvCk7FwAo+ZiFAB0OnWct6HeLUL4MjYSYRxR20jc5aKIoe7EGGOSc+jEHNeaEZdTw1zCsUUMhSZRjF5dW7lPzNujLkBvqYgHhDuDSdKQQJZQC2jMUPaQojLtYKwz84/WOcn3JJq2pSgUpSgUpSgUpSgUpSgUpSgUpSgUpSgUpSgUpSgUpSgUpSgzfVDBrrT4iMq128h/EwW8zp/KTa390VG6rnL3UMSsg7EM94e5wndQCK3DnI+XfIz+nMQqb1lp0zxRzWwDXFrKJo0JwJRtZJIcnxvjdgD77azN5rljPcRXNwY/hLq3a1kE4CiG6t5RMsM4biN/r4PrGPORQe6p9o0r6X37WKdpOzE7TLCFgRiU7gDTkBx9S/KHx/CpFz1hqAv4o/gJQjW0rmLvW26RleIbw5fGEB5AIP3gPpX3g6l0hInt0uI543Zj2Yw12FDHJREiViE3ZIHgZwMDAFl/4wViO3Z30h9D8K0Xn8ZymKDHa11ZFMbwajp0o+GAaDMLMyfdB8NcwF+0WfOGUgAEZPBqx0LXpobWO6hl+OtCitNH3PiLmzJUFwsg5uFQk5VwHAGQT4q4udUkfuf7puz3U2SEvaIXTDAKT8Rk8M386q7Q21tNFM2mX9u8cfb7iIJgyBdoEwtZHMuAMguCQQDQbq0u0ljWSNg6OoZWU5DKwyCD7YqH1DpLXNvJCkrQmQBWkQAuIyfnVc/SSuQD6bs1nfs31CNzex25Jt47smE7WQKsyJJJEqsAVCys/GOM1K166kvJRaWcrRGKRHuLhORDsO5YAD8ryOcZU5AXJYcqCGQsNYtLE3N0LiXZaj4OG3lu3cyTAkb3R2IiDFdqgABUjZ8cjG+6Mt0jsolSVJ+GZ5Y2DpJLIzSSupHGDIzH8iK803pVUkM9w7XU5BUSSKoEaHykUajbGD64yzepPFRr/AKFi3ma0ZrKc+ZIAAjnn+uhP3co59QD+IoNLSsm3U11aD/eFvujHm6tQZYwOfmlhP3sQx5xvA960tlexzRrJE6yIwyrKQysPcEcGg+9KUoFKUoFKUoFKUoFKUoFKUoFKUoFKUoFKUoFKUoFKUoFYzrbp+BQ14sr2s/yrvjQS/EMfljiktz8twxJwo+rxggCtka5tpHVQF9KdWBingIEYUd20tklHDd1NwWV1zlpdnynCgAnIXOj6zqUUKfFaerEqCfhJY8qfZopWUA++1mqWnXcYJE1tfwkfrWckoP5NbiRf9a0NtdJIgeNldGGQysGUj3BHBqqk1CRNSWFmHaltWaMYH9dDIO5z5OUkQgfsMaCFN9pFijKrtOpYkKGs7pdxAJIXMPPAJ49Aa/J+0GFwfh4bu4IznbbvAq/i0tyI0Ufxq91XSY7iPtyrkZDAglGR15V0dSGRgfBBBqpHQ8Lbe9LczqpzsmuHkjbHjfHkLIPwYGgqdFuL7VYhLITY2rE7UibdcTIP0zP4jRvTYNxHIbBBrXabpkVvEsUKLGijhVGBzyT7kk8knkk5NSRXtApXwvr1IY3lkOERSzHBbCqMk4AJPFR4det3g+IWaIwAFjKHGwAeSWzgY9c+KCfXPO2P6TC6Q4TbKDqAGGtcHORt9Lk4/Qx4O+raJ59T+bMlvYn6cZjnvF/WJ4aCE+mMO45yoOD9dQ6JVCs2n7LS4jXapVB2pUH9jPGuN6exHzKeQfSg1FKzej9ZK0otruM2t0c4jc5SbH6VvL9Mo/Dhh6jitJQKUpQKUpQKUpQKUpQKUpQKUpQKUpQKr9b0cXMYXuzQlWDq8MhjYMAR+KsME8MCD7VYVB1m0lkhKwTdiTKlZO2s2MEEgo3BBGR6HnzQZq81jUrAZmhF/CPMsAEM6r7yQHKP+aED9kVYaT1/Zz7BvMTSfQsw7e8+0b5Mcp/cZqq7jX9WtP6+zjvYx/aWjFJMe5t5Mkn90kVVnXtLvhIxE1pI3EpeHapPtcrteB//ALRkemKDVaz1cLa6SF4JmR4Wl7sSmYLsdVcNGoL4G9CSAfrHGATVvp2qw3Cb4JEkTxuRgwB9jjwfwPNc2i0OSKS3uIp5JLeCQMJLRvioth+WRGtnZnjVkJH3Luo4IjXAx5ZdOvc3Moj1Fu6AssFykUJaS2YlcM8QRpDHIGRlYsvKHA3YAb3qnWGtrVpI1DylkihU8BppnWOMH9ncwJ/AGvtoWjrbQhAd7kl5ZDw0sz8vK34k+ngAADgCsjrmiapJFGkjRytBKk0VxbkQyGSMEDuW033UgO45AkQflU+HrKa2AGqQGJSBi5iBlg59JQpZrducHO5M5w5oMv1PdR20sjRQz6ZctNsjnBVLK4BOBNcHDQ4xliCBJ4AJJ4mX99qUkK3Ti0ZLBhcia3czC8QKwlSNc/dDstIDnOWC445rodrdxXEe+N45Y2H1KwkRh+YyDWf1H7PdLIMj20MXqzxk2v8AEtEy+9BpLa5WRFdGDK6hlYHIZWGQQfYiqLXeqJIbqO2gtzcOYWncd1YiIkdEPb3DEj5bwSo488iueWN32ZJorf8ApS1S2kMQ7Uy6ikaj6ZHtJA0ixFcEFQVIPmvLjq1rmUdy8soprBWmhuC3wxuncYFu8MxDRqyqwkAzyYyMY5C6u9RXUHF7E8qiG8s7a2BLxESNNCbtnj4ySjmMhs8RNjzmulPIACSQABkk8AD3J9K5bqmmLew2+saY0kZX7yaGEIHkwHVyqurRm4QPIoJU7s4B8V5cot7tW2t7u/ZkLd3UGmgtIj4GYiqpKwPoq+nBoOqKwIyOQawPVXTWiSXAku5YIm57kfxC26zN+i0qBgWZecHg++RgVI0P7P5haxW97du8cUaxiGDdbRkKMfeOD3Zf5qv7NaTTOmrW2AEFvDFj9SNVP5kgZJ/OgwGn/aZa6fKlrJdrdWzcRTqd8kAGMRzkDEiY8OuTxyPWt9ovU9reF/hZ45u2VD7DuC7s7efHOD/I1ZsgPnn8+a/EUCrnaqrnzgAZ/PFBD1zQobuFobhA6Hn2KsPDq3lWHoRzVP0Hq0siXFvO3cks7hrcy/8ArKArI7ft7SA34jPrX013qrDm1s9s14w4UHKW4P8AbXDD6FHkL9THAA5yLDpvQEs7dYVJc5Z5JG+qWVzuklb8Wb+QwPSgtKUpQKUpQKUpQKUpQKUpQKUpQKUpQKUpQKx3XulzyGMwWcE5HmUuY54uf7Iq0bePaRc+K2NKDgOovc20p7pBDL/5poJNPuYGyc/N3I2u8D3d93HJ5B6F0XZ6fdtDdwXPxF1Am2WZPuJJd6lT8RCAM5xwSM5jHzHFT+o+rLuzl5su5bEjE6ThdnHPdRk+7Gc/MTtHGSKk23UgHztY3Ue8A70jjuAw8g5tpHZhzxx60GkrwiqCTryzQ4keSL8Zree3UfiWljVQP41YW3UFtIVEdxA5f6QsqNu/dwef4UFPefZzZs5lhElpKfMlrIbYn95V+Rv4qagat0VfTW8ts9/HNDKhTE9qDIoPhhJC6AsDgglfIrb0oOBW91paTNDPZT/E2zmM3OnCaMEqSuSmUMTEg8AMPY4rcdG30Xf2qmsziXADXsbPFbhAxyHkAI3eOMk8V59oHT1092k1tApQxYkmgDC7DgnAJW5g3x424+YkYPHiqnpq1uYp1kc67dSR7tsUoFvBkgj52lmIYDP6zenmg6wiKi4ACqM+MKAPJ/AVFutdtolDyTwopGQzyooI98k4rnXVeozNNbx6mP8AZ7jcDY2jtLMCOVeYoN88YwchNoBx9eKpdL1jTbi+WGzWzsoBEzCZ7aAzySowBRTKT2htIILrk7WwKDoz/aLZkkQGW6YelrDJcD/Go7Y/iwr4XnVN7sLrZx2yAZMt9dJCqj3KQ9w/zK1l+ronLW0dhq0r3UlyqY7yOFhaOTe5ggUJtXg5K8e4rP6x9muoreiScy30SqmGLO2WwC2VE/eiww4KbvHgZxQWGsfadJvWNL/vStwIdNst+4+gE9wXBH4op/KvroOmztKqa5HeFbqTbbb7svGrbSRBNHAUUOQpIJXB5GBip1r1QdPjHa0lULMqExrcoXLHGWeSzBY592J/OrGLWZdRvbSGS3aD4eQ3km4t4RXjhGHjRhukcnkciJsZxQbXStGgtk2W8UcSedsaBAT7nHk/iam0pQKUpQKUpQKUpQKUpQKUpQKUpQKUpQKUpQYy+tddJPan07GeMwzKcf4nqMbbXQPmkgb/AJTID/DuwYra318kMbyysERFLMx8Ko5JNZ9/tM0wKW+LjYAZO3dIQPchVJAoKlX1MD5/6Qz+wumyD/VlP+lZibpu6YtGx1OK3di7RJbQKvcCsAw7FydqljllCgPj0PzVt7X7R4J3iW1hu7hJZAneS2kSGME4LtJIoGB+Ga1tBz7ouwspw0UulJBPGPn7lnhJBnHcjeVSSG84Y7hyOcZrWW/SdlG4dLS2R1IIZYI1YEeCCFyDUvUdTit4zJNIkaD9J2CDPoMnyT7eTWTfqy41FCukqFTJU3s6lY1xwezERumYe5AUEetBtBKMlcjIAJGeQDnBx7cH+Rr9VnejejxYJJumkuJZmDyyyBQzMBjyBux7Bi2PTFStb6oitmWMh5Z3H3cES75X/a2+EQerMQo96C2dwASSAAMkngADySay9xrlxebo9PGyMgg30gzGM8Zt4+DcH2bhOM5bxXsXT092wk1EqIwQVs4zuiGOQZ3wDcMOOMCMEeG81qAMUHOYfslzJKZpd3c+V5i8stxKnoG3v2VP9xh7BeMfLrbpO0gsY9OtbeIPO+Eyodxgjc/ccFtxZlTd+iJCfCV0ysJoVk11rVxfEh7eGP4W3YgjEqkd8x84YBt6lvUkqOAaDTdN9OxWVtFBEqjtxqhYKFLkDl2x6sck/iataUoIOtatHawPPJnagzgDLMxICoo9WZiFA9SRWRtddTTw73KTTXtx/tNxHbx99oY/pRSRgLFGo2DJ+YhyAcmoGq9Wpc6jEqo0yRbzZxgYS8vUJRpd/IWKAZ+Y8Z3sNxQCtp09ofw6M0jCS4mbuTygY3vgAKo/RjRQFUegHuSSE+wv454kliYPHIodGHgqwyDUisN9kuuQSWjwRMN8Fxcgx+CsbTytGQPVNpAz4yCPStzQKUpQKUpQKUpQKUpQKUpQKUpQKUpQK+N3exxIXldY0HlnYIo/MngV9qpNe6MtL2SOS5i7jRfR87qF5znCMBnPrQRr3rCMoe3bzTIQQXZVt4SD/wDJcsgdSPVdwrDOsb8PdWapBIJLS1E51FV+XDwTRovzR+CmAzRH6TgBa6JD0bYqci1gJ/WaNXb/ABMCato4lUYUAAegGB/IUFP0x1AbqAubeaBkJUpIjRhiBwY2dVLofQ4X8QPFZ2TqPUnJE1vJYJnG6OD+k3I9w0TbUP5o9b2s7f6xLNK8FoyoIuLi5Yb1hOM9qNTw8u05OflQEZ3E7aDEX2mC5vIktmjuvkZp2ublob0gEgxorx7reI8bu0qZyRlfXU3vWJsI0E9k8ScRxrBJDLk+BHHFuR2P4KpqPZQ7mb+jlMkjjbLqU/3vHqIicd8+wTEKn8ttaHR+l4bdjJ80s7DDTyt3JWHtuP0L+yoVR7UFb1DrMzwWiwCS3a9nSItIoWW3Ro5JHOw5Ak2xlRnIBOfSrTQembezQrAmC3LyMS8kjfrSSNlnP58D0xVd11L21tJ/CQ39uzn2STfAW/IGUGtNQKj3t/HChkmkSNB5Z2CKPzZjipFcrn+zq6a+d7e5uVMZB+JvOzegkjcI7aNk3IoJwzZXxjDegX+odaJeSLZWDyGSYZecRuiw2w4kmjdlAd/CLtyAzg54IrW2FikMSRRKEjjUKqjwFUYArKfZxBLItxeXTJJPLM0IdAVQw2hMS7FP0hpBI59y+a2dB4TXM9a65lvrlrKyt5ZrfLiWaGWNDMkYj7kcTuyhF3SKpfJJGdvPI13V3SYv4whnljADDahHbcttwZU/tQuDhSdvPIPinSfSSWKuEwc4RABgJAm7ZHyTk7md2P6TyueBgAM7eWVy01nNBpQia1YgZmt1Jt+1NH2FKE4Xc4bHj5ferv8Ap7UP/bf5XkX/AOitNSg5fqWg3HYVbXTJreeESG3mjvIN8buzOVYs/wA8TOx3KcjBOBVjqH2hXVkLYX9rDH3ZI4mk+LU4Jx3JRGEyVUc+fUDPIrf1lZYxd6svAMenpnOPN3cLwM4/Qh5/OZfYUH6bUrq9O21V7WD1uZY8SuPaCB+V/fkH5I3mo9l3tPvI4JJ5ri3uyyxyTMHkhuVUv2ywAykiKxUehQj1rYVl/tItJW095IAplt3juk3Z827CQgY9SqsPxzj1oNRSsjo32l20iRfE7rN5UVlWf5I3DAEGKf8Aq5FIPGCD+ArWI4IyCCD4I5BoP1SlKBSlKBSlKBSlKBSlKBSlKBX5dwASSAAMkngADySfSv1VN1J0rFfCNJ2l7aNuaNJCiTccLKBy6g8445oM3f8AXXxjtb6cWfna0sWGYj1EbH5Ih6dyTA/UWQ+LTTOihsVbkq0afRbIT8Ohzks+75rqQtklpOCTnaDzWhsdPjhQRwxpGi+FRQij8gOKkUHgXHAr2lKCFrOlJdW8sEoykqMje4DDGR7EeR+IFZfT+qbq0RYdRtrhyg2/F28ZuYpVXgSuseZImI8ggjOa2tKDKL9p9gW2B5y58KLO5LH+72s1+rrqq5lRhZ2NwzYO17gCzjBwcHEh7p59Nv8AEea1NKDn/QPW9hFYW9vLcRwTRQoksc57DLKB8+e5jOXyf41soNct3+ieFv3ZFb/oakXNmkgxIiuPZlDD+Rqpl6F05vqsbQn3+Hjz/PbQXKzKfBB/I5p3V9x/Os+fs40z/gbX/JX/ALV5/wDzfTP+Btv8pf8AtQaPNC1ZmT7MtLIx8FAP3V2f6qRXxj+yjSgc/CIcejPI4/ws5FBZ651TFAh2skszEJFArrvllbhUAzkDPk+FAJPArL6Zd32lA/F263EEkjySXFoHeUSyEs0k0LclfTKfSqAY8CtZpXSVnbNvt7aCJsY3JEqtg+m4DOKtqCr0Tqi1vFzbTxy+4VvmX95Dhl/iBVmygjB5B4Iqk1nomyunEk0CmQeJUJilGPH3sZD/AOtQV6HkT+p1HUE9g0qXKj/OjY/60FjoXTMdvZpaMe9GgZR3FDZjLsyoQcg7VIX+7Wf6h6OjsoZbzTm+DlhRpiqEi3lEaljHLBnZggEZUAjIOeKnpoWpqfl1KNx7S2KE/wA4pE/6V+H6PubhsX94J4OCbeKAW0chByBK293dM87cgHAznxQaDRNS+ItoZ9pXvQxybT5XuKG2n8s1NrxVwMDxXt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2.bp.blogspot.com/_MZniaBH25zs/TK-HdNLs_jI/AAAAAAAAABI/vKqvLcSRWKw/s1600/stomach-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6745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www.rolemommy.com/sore-thro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tut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 descr="http://image.shutterstock.com/display_pic_with_logo/525955/525955,1264768431,12/stock-vector-cartoon-vector-illustration-sick-girl-black-boy-broken-arm-4550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682774" cy="4724400"/>
          </a:xfrm>
          <a:prstGeom prst="rect">
            <a:avLst/>
          </a:prstGeom>
          <a:noFill/>
        </p:spPr>
      </p:pic>
      <p:pic>
        <p:nvPicPr>
          <p:cNvPr id="19460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80775">
            <a:off x="4750330" y="4767133"/>
            <a:ext cx="4419486" cy="1066686"/>
          </a:xfrm>
          <a:prstGeom prst="rect">
            <a:avLst/>
          </a:prstGeom>
          <a:noFill/>
        </p:spPr>
      </p:pic>
      <p:pic>
        <p:nvPicPr>
          <p:cNvPr id="7" name="Picture 4" descr="C:\Users\Clay Hendrix\AppData\Local\Microsoft\Windows\Temporary Internet Files\Content.IE5\WQSBBOMU\MC900432618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619492">
            <a:off x="822451" y="4417631"/>
            <a:ext cx="2824264" cy="10587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1447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Bauch</a:t>
            </a:r>
            <a:r>
              <a:rPr lang="en-US" sz="2800" dirty="0" smtClean="0"/>
              <a:t> und </a:t>
            </a:r>
            <a:r>
              <a:rPr lang="en-US" sz="2800" dirty="0" err="1" smtClean="0"/>
              <a:t>der</a:t>
            </a:r>
            <a:r>
              <a:rPr lang="en-US" sz="2800" dirty="0" smtClean="0"/>
              <a:t> Arm </a:t>
            </a:r>
            <a:r>
              <a:rPr lang="en-US" sz="2800" dirty="0" err="1" smtClean="0"/>
              <a:t>tun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ihnen</a:t>
            </a:r>
            <a:r>
              <a:rPr lang="en-US" sz="2800" dirty="0" smtClean="0"/>
              <a:t> </a:t>
            </a:r>
            <a:r>
              <a:rPr lang="en-US" sz="2800" dirty="0" err="1" smtClean="0"/>
              <a:t>weh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hutterstock.com/display_pic_with_logo/525955/525955,1264768431,12/stock-vector-cartoon-vector-illustration-sick-girl-black-boy-broken-arm-4550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638800" cy="5688924"/>
          </a:xfrm>
          <a:prstGeom prst="rect">
            <a:avLst/>
          </a:prstGeom>
          <a:noFill/>
        </p:spPr>
      </p:pic>
      <p:pic>
        <p:nvPicPr>
          <p:cNvPr id="5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99683">
            <a:off x="237500" y="2674302"/>
            <a:ext cx="3284166" cy="1066686"/>
          </a:xfrm>
          <a:prstGeom prst="rect">
            <a:avLst/>
          </a:prstGeom>
          <a:noFill/>
        </p:spPr>
      </p:pic>
      <p:pic>
        <p:nvPicPr>
          <p:cNvPr id="6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14989">
            <a:off x="5506617" y="1608641"/>
            <a:ext cx="3649523" cy="106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hutterstock.com/display_pic_with_logo/525955/525955,1264768431,12/stock-vector-cartoon-vector-illustration-sick-girl-black-boy-broken-arm-4550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638800" cy="5688924"/>
          </a:xfrm>
          <a:prstGeom prst="rect">
            <a:avLst/>
          </a:prstGeom>
          <a:noFill/>
        </p:spPr>
      </p:pic>
      <p:pic>
        <p:nvPicPr>
          <p:cNvPr id="5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089">
            <a:off x="57589" y="3355858"/>
            <a:ext cx="2514486" cy="1066686"/>
          </a:xfrm>
          <a:prstGeom prst="rect">
            <a:avLst/>
          </a:prstGeom>
          <a:noFill/>
        </p:spPr>
      </p:pic>
      <p:pic>
        <p:nvPicPr>
          <p:cNvPr id="6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51322">
            <a:off x="5702831" y="2707201"/>
            <a:ext cx="4000581" cy="106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2" descr="Mons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59626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hutterstock.com/display_pic_with_logo/525955/525955,1264768431,12/stock-vector-cartoon-vector-illustration-sick-girl-black-boy-broken-arm-45505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638800" cy="5688924"/>
          </a:xfrm>
          <a:prstGeom prst="rect">
            <a:avLst/>
          </a:prstGeom>
          <a:noFill/>
        </p:spPr>
      </p:pic>
      <p:pic>
        <p:nvPicPr>
          <p:cNvPr id="5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311">
            <a:off x="-303203" y="3790620"/>
            <a:ext cx="3412740" cy="1066686"/>
          </a:xfrm>
          <a:prstGeom prst="rect">
            <a:avLst/>
          </a:prstGeom>
          <a:noFill/>
        </p:spPr>
      </p:pic>
      <p:pic>
        <p:nvPicPr>
          <p:cNvPr id="6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00021">
            <a:off x="5462474" y="3246403"/>
            <a:ext cx="3353096" cy="106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tut </a:t>
            </a:r>
            <a:r>
              <a:rPr lang="en-US" dirty="0" err="1" smtClean="0"/>
              <a:t>euch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Ohren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b="1" dirty="0" err="1" smtClean="0"/>
              <a:t>uns</a:t>
            </a:r>
            <a:r>
              <a:rPr lang="en-US" b="1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4" name="Picture 2" descr="Profile picture for Andreas Ho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857500" cy="3571875"/>
          </a:xfrm>
          <a:prstGeom prst="rect">
            <a:avLst/>
          </a:prstGeom>
          <a:noFill/>
        </p:spPr>
      </p:pic>
      <p:pic>
        <p:nvPicPr>
          <p:cNvPr id="5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3048000" cy="3783724"/>
          </a:xfrm>
          <a:prstGeom prst="rect">
            <a:avLst/>
          </a:prstGeom>
          <a:noFill/>
        </p:spPr>
      </p:pic>
      <p:pic>
        <p:nvPicPr>
          <p:cNvPr id="6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2278">
            <a:off x="353883" y="4016870"/>
            <a:ext cx="1830107" cy="607943"/>
          </a:xfrm>
          <a:prstGeom prst="rect">
            <a:avLst/>
          </a:prstGeom>
          <a:noFill/>
        </p:spPr>
      </p:pic>
      <p:pic>
        <p:nvPicPr>
          <p:cNvPr id="7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2278">
            <a:off x="4848995" y="4401963"/>
            <a:ext cx="1855077" cy="6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file picture for Andreas Ho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77952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3810000" cy="4729655"/>
          </a:xfrm>
          <a:prstGeom prst="rect">
            <a:avLst/>
          </a:prstGeom>
          <a:noFill/>
        </p:spPr>
      </p:pic>
      <p:pic>
        <p:nvPicPr>
          <p:cNvPr id="9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2278">
            <a:off x="-136866" y="3072985"/>
            <a:ext cx="3045362" cy="607943"/>
          </a:xfrm>
          <a:prstGeom prst="rect">
            <a:avLst/>
          </a:prstGeom>
          <a:noFill/>
        </p:spPr>
      </p:pic>
      <p:pic>
        <p:nvPicPr>
          <p:cNvPr id="10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44901">
            <a:off x="6286132" y="3339662"/>
            <a:ext cx="2169255" cy="6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file picture for Andreas Ho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77952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3810000" cy="4729655"/>
          </a:xfrm>
          <a:prstGeom prst="rect">
            <a:avLst/>
          </a:prstGeom>
          <a:noFill/>
        </p:spPr>
      </p:pic>
      <p:pic>
        <p:nvPicPr>
          <p:cNvPr id="9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7398">
            <a:off x="-213046" y="1244058"/>
            <a:ext cx="3045362" cy="607943"/>
          </a:xfrm>
          <a:prstGeom prst="rect">
            <a:avLst/>
          </a:prstGeom>
          <a:noFill/>
        </p:spPr>
      </p:pic>
      <p:pic>
        <p:nvPicPr>
          <p:cNvPr id="10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62680">
            <a:off x="6673010" y="988650"/>
            <a:ext cx="2169255" cy="6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file picture for Andreas Ho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77952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3810000" cy="4729655"/>
          </a:xfrm>
          <a:prstGeom prst="rect">
            <a:avLst/>
          </a:prstGeom>
          <a:noFill/>
        </p:spPr>
      </p:pic>
      <p:pic>
        <p:nvPicPr>
          <p:cNvPr id="9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2278">
            <a:off x="-213066" y="4139786"/>
            <a:ext cx="3045362" cy="607943"/>
          </a:xfrm>
          <a:prstGeom prst="rect">
            <a:avLst/>
          </a:prstGeom>
          <a:noFill/>
        </p:spPr>
      </p:pic>
      <p:pic>
        <p:nvPicPr>
          <p:cNvPr id="10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98293">
            <a:off x="4878891" y="4452707"/>
            <a:ext cx="2169255" cy="6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file picture for Andreas Ho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77952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C:\Users\Clay Hendrix\Downloads\Sarah Floyd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3810000" cy="4729655"/>
          </a:xfrm>
          <a:prstGeom prst="rect">
            <a:avLst/>
          </a:prstGeom>
          <a:noFill/>
        </p:spPr>
      </p:pic>
      <p:pic>
        <p:nvPicPr>
          <p:cNvPr id="9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2278">
            <a:off x="-594068" y="2615786"/>
            <a:ext cx="3045362" cy="607943"/>
          </a:xfrm>
          <a:prstGeom prst="rect">
            <a:avLst/>
          </a:prstGeom>
          <a:noFill/>
        </p:spPr>
      </p:pic>
      <p:pic>
        <p:nvPicPr>
          <p:cNvPr id="10" name="Picture 4" descr="C:\Users\Clay Hendrix\AppData\Local\Microsoft\Windows\Temporary Internet Files\Content.IE5\WQSBBOMU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83233">
            <a:off x="4329937" y="3178866"/>
            <a:ext cx="2169255" cy="6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Monster Images For Kids Some Little Monsters I Drew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4864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9361" y="2566988"/>
            <a:ext cx="3563540" cy="11834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3200" dirty="0">
                <a:latin typeface="Kristen ITC" panose="03050502040202030202" pitchFamily="66" charset="0"/>
              </a:rPr>
              <a:t>DAS DATUM </a:t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/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>GEBURTSTAGE</a:t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/>
            </a:r>
            <a:br>
              <a:rPr altLang="en-US" sz="3200" dirty="0">
                <a:latin typeface="Kristen ITC" panose="03050502040202030202" pitchFamily="66" charset="0"/>
              </a:rPr>
            </a:br>
            <a:endParaRPr altLang="en-US" sz="3200" dirty="0">
              <a:latin typeface="Kristen ITC" panose="03050502040202030202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50469"/>
            <a:ext cx="3429000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3200">
                <a:latin typeface="Kristen ITC" panose="03050502040202030202" pitchFamily="66" charset="0"/>
              </a:rPr>
              <a:t>UND</a:t>
            </a:r>
          </a:p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3200">
                <a:latin typeface="Kristen ITC" panose="03050502040202030202" pitchFamily="66" charset="0"/>
              </a:rPr>
              <a:t> WETTER</a:t>
            </a:r>
          </a:p>
        </p:txBody>
      </p:sp>
      <p:pic>
        <p:nvPicPr>
          <p:cNvPr id="32772" name="Picture 5" descr="MPj043841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3490912"/>
            <a:ext cx="156567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MCj03362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17" y="2143126"/>
            <a:ext cx="1531144" cy="1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53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72400" cy="11953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Heute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n-US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ist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_____ , der 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______(-</a:t>
            </a:r>
            <a:r>
              <a:rPr lang="en-US" sz="4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te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 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April, 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2016                  </a:t>
            </a:r>
            <a:b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8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.4.2016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		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idx="1"/>
          </p:nvPr>
        </p:nvSpPr>
        <p:spPr>
          <a:xfrm>
            <a:off x="457795" y="1688901"/>
            <a:ext cx="7924205" cy="263723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latin typeface="Kristen ITC" panose="03050502040202030202" pitchFamily="66" charset="0"/>
              </a:rPr>
              <a:t>Geburtstage</a:t>
            </a:r>
            <a:endParaRPr lang="en-US" altLang="en-US" sz="2800" dirty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Skai Jackson</a:t>
            </a: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Felix Hernandez</a:t>
            </a:r>
            <a:endParaRPr lang="de-DE" altLang="en-US" sz="28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b="1" dirty="0">
                <a:solidFill>
                  <a:srgbClr val="D2D2F4"/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_______(-ten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) 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April </a:t>
            </a: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Geburtstag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  <a:endParaRPr lang="en-US" altLang="en-US" sz="2800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ist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____, ____, ____!!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643188" y="1877747"/>
            <a:ext cx="385762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5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2708672" y="1921669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6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2772966" y="1985962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7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2837260" y="2050256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8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2901553" y="2114550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9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2965847" y="2178844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0" name="AutoShape 12" descr="Dr Seuss"/>
          <p:cNvSpPr>
            <a:spLocks noChangeAspect="1" noChangeArrowheads="1"/>
          </p:cNvSpPr>
          <p:nvPr/>
        </p:nvSpPr>
        <p:spPr bwMode="auto">
          <a:xfrm>
            <a:off x="3030141" y="2243137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1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3094435" y="2307431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2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3158728" y="2371725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2238375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09" y="223075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1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/>
              <a:t>______ </a:t>
            </a:r>
            <a:r>
              <a:rPr lang="en-US" altLang="en-US" sz="7200" dirty="0" smtClean="0"/>
              <a:t>Finger tut </a:t>
            </a:r>
            <a:r>
              <a:rPr lang="en-US" altLang="en-US" sz="7200" dirty="0" err="1" smtClean="0"/>
              <a:t>mir</a:t>
            </a:r>
            <a:r>
              <a:rPr lang="en-US" altLang="en-US" sz="7200" dirty="0" smtClean="0"/>
              <a:t> </a:t>
            </a:r>
            <a:r>
              <a:rPr lang="en-US" altLang="en-US" sz="7200" dirty="0" err="1" smtClean="0"/>
              <a:t>weh</a:t>
            </a:r>
            <a:r>
              <a:rPr lang="en-US" altLang="en-US" sz="7200" dirty="0" smtClean="0"/>
              <a:t>!</a:t>
            </a:r>
            <a:endParaRPr lang="en-US" altLang="en-US" sz="7200" dirty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84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676400" y="135636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Finger 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40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ECFF"/>
                </a:solidFill>
              </a:rPr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CCECFF"/>
                </a:solidFill>
              </a:rPr>
              <a:t>______ </a:t>
            </a:r>
            <a:r>
              <a:rPr lang="en-US" altLang="en-US" sz="7200" dirty="0" smtClean="0">
                <a:solidFill>
                  <a:srgbClr val="CCECFF"/>
                </a:solidFill>
              </a:rPr>
              <a:t>Hand </a:t>
            </a:r>
            <a:r>
              <a:rPr lang="en-US" altLang="en-US" sz="7200" dirty="0" smtClean="0">
                <a:solidFill>
                  <a:srgbClr val="CCECFF"/>
                </a:solidFill>
              </a:rPr>
              <a:t>tut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mir</a:t>
            </a:r>
            <a:r>
              <a:rPr lang="en-US" altLang="en-US" sz="7200" dirty="0" smtClean="0">
                <a:solidFill>
                  <a:srgbClr val="CCECFF"/>
                </a:solidFill>
              </a:rPr>
              <a:t> </a:t>
            </a:r>
            <a:r>
              <a:rPr lang="en-US" altLang="en-US" sz="7200" dirty="0" err="1" smtClean="0">
                <a:solidFill>
                  <a:srgbClr val="CCECFF"/>
                </a:solidFill>
              </a:rPr>
              <a:t>weh</a:t>
            </a:r>
            <a:r>
              <a:rPr lang="en-US" altLang="en-US" sz="7200" dirty="0" smtClean="0">
                <a:solidFill>
                  <a:srgbClr val="CCECFF"/>
                </a:solidFill>
              </a:rPr>
              <a:t>!</a:t>
            </a:r>
            <a:endParaRPr lang="en-US" altLang="en-US" sz="7200" dirty="0">
              <a:solidFill>
                <a:srgbClr val="CCEC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1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CCECFF"/>
      </a:lt1>
      <a:dk2>
        <a:srgbClr val="111111"/>
      </a:dk2>
      <a:lt2>
        <a:srgbClr val="99CCFF"/>
      </a:lt2>
      <a:accent1>
        <a:srgbClr val="00CC99"/>
      </a:accent1>
      <a:accent2>
        <a:srgbClr val="3333CC"/>
      </a:accent2>
      <a:accent3>
        <a:srgbClr val="AAAAAA"/>
      </a:accent3>
      <a:accent4>
        <a:srgbClr val="AEC9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</TotalTime>
  <Words>231</Words>
  <Application>Microsoft Office PowerPoint</Application>
  <PresentationFormat>On-screen Show (4:3)</PresentationFormat>
  <Paragraphs>83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MS PGothic</vt:lpstr>
      <vt:lpstr>Arial</vt:lpstr>
      <vt:lpstr>Book Antiqua</vt:lpstr>
      <vt:lpstr>Calibri</vt:lpstr>
      <vt:lpstr>Century Gothic</vt:lpstr>
      <vt:lpstr>Garamond</vt:lpstr>
      <vt:lpstr>Kristen ITC</vt:lpstr>
      <vt:lpstr>Lucida Sans</vt:lpstr>
      <vt:lpstr>Times New Roman</vt:lpstr>
      <vt:lpstr>Wingdings</vt:lpstr>
      <vt:lpstr>Wingdings 2</vt:lpstr>
      <vt:lpstr>Wingdings 3</vt:lpstr>
      <vt:lpstr>Apex</vt:lpstr>
      <vt:lpstr>Savon</vt:lpstr>
      <vt:lpstr>1_Default Design</vt:lpstr>
      <vt:lpstr>Jetzt  machen</vt:lpstr>
      <vt:lpstr>PowerPoint Presentation</vt:lpstr>
      <vt:lpstr>PowerPoint Presentation</vt:lpstr>
      <vt:lpstr>PowerPoint Presentation</vt:lpstr>
      <vt:lpstr>DAS DATUM   GEBURTSTAGE  </vt:lpstr>
      <vt:lpstr>Heute ist _____ , der ______(-te) April, 2016                   8.4.2016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TUT WEH?</vt:lpstr>
      <vt:lpstr>Was tut dir weh?</vt:lpstr>
      <vt:lpstr>Was tut ihr weh?   Was tut ihm weh?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tut ihnen weh?</vt:lpstr>
      <vt:lpstr>PowerPoint Presentation</vt:lpstr>
      <vt:lpstr>PowerPoint Presentation</vt:lpstr>
      <vt:lpstr>PowerPoint Presentation</vt:lpstr>
      <vt:lpstr>Was tut euch weh?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Hendrix</dc:creator>
  <cp:lastModifiedBy>Kelsey Ehnle</cp:lastModifiedBy>
  <cp:revision>13</cp:revision>
  <dcterms:created xsi:type="dcterms:W3CDTF">2011-02-16T13:29:14Z</dcterms:created>
  <dcterms:modified xsi:type="dcterms:W3CDTF">2016-04-08T13:35:36Z</dcterms:modified>
</cp:coreProperties>
</file>