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</p:sldMasterIdLst>
  <p:notesMasterIdLst>
    <p:notesMasterId r:id="rId45"/>
  </p:notesMasterIdLst>
  <p:sldIdLst>
    <p:sldId id="268" r:id="rId5"/>
    <p:sldId id="269" r:id="rId6"/>
    <p:sldId id="270" r:id="rId7"/>
    <p:sldId id="271" r:id="rId8"/>
    <p:sldId id="272" r:id="rId9"/>
    <p:sldId id="273" r:id="rId10"/>
    <p:sldId id="294" r:id="rId11"/>
    <p:sldId id="275" r:id="rId12"/>
    <p:sldId id="276" r:id="rId13"/>
    <p:sldId id="277" r:id="rId14"/>
    <p:sldId id="278" r:id="rId15"/>
    <p:sldId id="279" r:id="rId16"/>
    <p:sldId id="280" r:id="rId17"/>
    <p:sldId id="285" r:id="rId18"/>
    <p:sldId id="286" r:id="rId19"/>
    <p:sldId id="287" r:id="rId20"/>
    <p:sldId id="288" r:id="rId21"/>
    <p:sldId id="281" r:id="rId22"/>
    <p:sldId id="282" r:id="rId23"/>
    <p:sldId id="283" r:id="rId24"/>
    <p:sldId id="284" r:id="rId25"/>
    <p:sldId id="290" r:id="rId26"/>
    <p:sldId id="291" r:id="rId27"/>
    <p:sldId id="292" r:id="rId28"/>
    <p:sldId id="293" r:id="rId29"/>
    <p:sldId id="295" r:id="rId30"/>
    <p:sldId id="256" r:id="rId31"/>
    <p:sldId id="258" r:id="rId32"/>
    <p:sldId id="265" r:id="rId33"/>
    <p:sldId id="259" r:id="rId34"/>
    <p:sldId id="260" r:id="rId35"/>
    <p:sldId id="264" r:id="rId36"/>
    <p:sldId id="266" r:id="rId37"/>
    <p:sldId id="267" r:id="rId38"/>
    <p:sldId id="257" r:id="rId39"/>
    <p:sldId id="261" r:id="rId40"/>
    <p:sldId id="262" r:id="rId41"/>
    <p:sldId id="263" r:id="rId42"/>
    <p:sldId id="296" r:id="rId43"/>
    <p:sldId id="28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39EC-D949-4A04-A3DB-63EF4BA67EF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8F933-8916-4C0A-9174-07E86561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0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E4BF53A-14A9-4D69-A59F-5C0078345DD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1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8AD0E2-7AEB-44BE-96FB-F4DAA58283CB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6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0304-DB1C-4E09-8ADD-B50351F9DFF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F9A8-BF15-47E0-B3BB-2F1C4C77B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0304-DB1C-4E09-8ADD-B50351F9DFF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F9A8-BF15-47E0-B3BB-2F1C4C77B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0304-DB1C-4E09-8ADD-B50351F9DFF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F9A8-BF15-47E0-B3BB-2F1C4C77B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23E65-0896-4107-97CF-27A091E6CF0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2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7C6C0-71A4-43BA-99FF-10A137BB31E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0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F9D8B-4B69-4C60-9FF1-C9834D8513B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86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BEBA8-6237-4D1E-B0BC-3FA2F68F7CF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92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B9AC0-1525-4B5A-8856-80CA75FB3C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F22D6-0F25-4326-B2A0-24364A2F1E6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46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56777-B63E-462B-9D10-5FC2533C18C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59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65038-0CAB-487A-A8BF-C200D6D8A8F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0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0304-DB1C-4E09-8ADD-B50351F9DFF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F9A8-BF15-47E0-B3BB-2F1C4C77B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2FD5F-CDC9-40A4-AE47-172A97B458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76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0D7C1-8B20-481A-8625-84EAC100846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4E9F8-06EE-4523-A635-0391BE8C77C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39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1592DADE-747D-4AC8-9864-5845C930639D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BFB38481-D5E9-4A73-9DE4-55FA7377D6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436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ED4BE67-0728-4EA4-A365-80F5B0DA9C25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626F21F7-F4CE-411C-A2EB-67F466845E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315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E390F2A0-951F-4EFC-A51E-F76229E2C465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E339FE94-5224-47A7-B428-DA8CE7D366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008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D00C650E-733D-4B42-B743-345B2A7F39A6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5B39CFA4-9FD7-454C-BCE4-77CAAA8B3A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777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E58823C-53D2-4DBD-AA19-CAEAA53737B7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3E7A19E-1C41-4F8E-9F83-4341F7F84F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989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A4B1E4A-5C7A-47A3-8437-38FB1C59BAF7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6320A082-ECAD-47CE-9195-0AD941588A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269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9A8CAACE-C92E-44EE-ADF8-6ECBBD722909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81B526B-EAB2-461E-95A2-D91E485851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14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0304-DB1C-4E09-8ADD-B50351F9DFF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F9A8-BF15-47E0-B3BB-2F1C4C77B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0CD21735-5AA1-4DCD-B252-7D7AA67D1FF3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07642283-2998-4965-9452-F84519C20FD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413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2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624E2BE-D9FD-4F12-956C-717F2162D2BE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FF94D0C8-0902-4FE2-B6C7-4EED879D69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40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D24E840A-9F58-4947-854B-9BDA6EC76D2F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64155357-89FA-4498-A698-B47CA02066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198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97A252C4-2796-4857-8A6C-D7093CD35FE6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EE74009D-2DA1-4370-854C-E7C20DAFBB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156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0C8792C-B2D0-4F74-B75F-D42FA18E1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752531"/>
      </p:ext>
    </p:extLst>
  </p:cSld>
  <p:clrMapOvr>
    <a:masterClrMapping/>
  </p:clrMapOvr>
  <p:transition spd="slow">
    <p:check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FFF1F17-F5A4-4524-85E5-3C95C93B5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41571"/>
      </p:ext>
    </p:extLst>
  </p:cSld>
  <p:clrMapOvr>
    <a:masterClrMapping/>
  </p:clrMapOvr>
  <p:transition spd="slow">
    <p:check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27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57175" indent="0" algn="ctr">
              <a:buNone/>
            </a:lvl2pPr>
            <a:lvl3pPr marL="514350" indent="0" algn="ctr">
              <a:buNone/>
            </a:lvl3pPr>
            <a:lvl4pPr marL="771525" indent="0" algn="ctr">
              <a:buNone/>
            </a:lvl4pPr>
            <a:lvl5pPr marL="1028700" indent="0" algn="ctr">
              <a:buNone/>
            </a:lvl5pPr>
            <a:lvl6pPr marL="1285875" indent="0" algn="ctr">
              <a:buNone/>
            </a:lvl6pPr>
            <a:lvl7pPr marL="1543050" indent="0" algn="ctr">
              <a:buNone/>
            </a:lvl7pPr>
            <a:lvl8pPr marL="1800225" indent="0" algn="ctr">
              <a:buNone/>
            </a:lvl8pPr>
            <a:lvl9pPr marL="20574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4AA18811-D9B2-43CA-ADD9-5A981680BFF5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0F53DF47-6650-4278-B97A-0D87E4BB46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922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C2F008AF-6F10-4129-A32F-D2C37FFB4AD4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1A6547F-C352-4877-A28D-1240DD46F4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590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7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41148" indent="0" algn="l">
              <a:buNone/>
              <a:defRPr sz="1125">
                <a:solidFill>
                  <a:schemeClr val="tx1"/>
                </a:solidFill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11515C1E-FA58-4C3F-A4E2-2F1101BC37FD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66EBA1F-FB7D-4FDE-B0C2-03EC8D8A773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822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463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463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F1C73AE9-F987-45BC-A56A-7F557CB76B56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0A0DABB6-9D76-44A4-A09D-EF96EB599B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46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0304-DB1C-4E09-8ADD-B50351F9DFF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F9A8-BF15-47E0-B3BB-2F1C4C77B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tx1"/>
                </a:solidFill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535113"/>
            <a:ext cx="4041775" cy="750887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tx1"/>
                </a:solidFill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4"/>
            <a:ext cx="4040188" cy="3763963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62204"/>
            <a:ext cx="4041775" cy="3763963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9B3445BA-0D5F-400C-862A-18B7C402D25A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0F410A28-0A90-45B4-91CD-D81FAA96AE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8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0FCCC8EC-8CEE-4D71-8DF5-9D908F1864FF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154FD5BD-0EA0-4B5D-8682-52B8BD2F91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056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0F93FB1D-EDAC-497A-885C-0B1AF5B7AD25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E9631E88-72EB-4A52-8376-6477FE1A1B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419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1238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4"/>
            <a:ext cx="3008313" cy="4602163"/>
          </a:xfrm>
        </p:spPr>
        <p:txBody>
          <a:bodyPr/>
          <a:lstStyle>
            <a:lvl1pPr marL="0" indent="0">
              <a:buNone/>
              <a:defRPr sz="788"/>
            </a:lvl1pPr>
            <a:lvl2pPr>
              <a:buNone/>
              <a:defRPr sz="675"/>
            </a:lvl2pPr>
            <a:lvl3pPr>
              <a:buNone/>
              <a:defRPr sz="563"/>
            </a:lvl3pPr>
            <a:lvl4pPr>
              <a:buNone/>
              <a:defRPr sz="506"/>
            </a:lvl4pPr>
            <a:lvl5pPr>
              <a:buNone/>
              <a:defRPr sz="506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463"/>
            </a:lvl1pPr>
            <a:lvl2pPr>
              <a:defRPr sz="1350"/>
            </a:lvl2pPr>
            <a:lvl3pPr>
              <a:defRPr sz="1238"/>
            </a:lvl3pPr>
            <a:lvl4pPr>
              <a:defRPr sz="1125"/>
            </a:lvl4pPr>
            <a:lvl5pPr>
              <a:defRPr sz="1013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3A2FC311-F6DB-4B46-9F93-768B945E6E08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C95C9EE4-2731-4459-8BC9-BBF5ADDB9B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520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788"/>
            </a:lvl1pPr>
            <a:lvl2pPr>
              <a:defRPr sz="675"/>
            </a:lvl2pPr>
            <a:lvl3pPr>
              <a:defRPr sz="563"/>
            </a:lvl3pPr>
            <a:lvl4pPr>
              <a:defRPr sz="506"/>
            </a:lvl4pPr>
            <a:lvl5pPr>
              <a:defRPr sz="506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182D3C0-9ABA-412D-832F-8D2B024F3DB7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614F2299-77E1-43F5-A365-5A6D42624A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86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5BE5BDFB-896A-49AD-9206-C778A617CE8A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D072A518-1F79-43B7-92CF-7DD223E5FF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35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0EE23012-A1A2-4E59-B7EA-A7469775700A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ECBC21E0-085D-4D15-9FEC-CDC50E8FDB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83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6688726-D47F-4A3B-89DD-7F0A2B128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776443"/>
      </p:ext>
    </p:extLst>
  </p:cSld>
  <p:clrMapOvr>
    <a:masterClrMapping/>
  </p:clrMapOvr>
  <p:transition spd="slow">
    <p:check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AB52EDF-AAA0-4569-96C7-9F1B1689D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159895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0304-DB1C-4E09-8ADD-B50351F9DFF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F9A8-BF15-47E0-B3BB-2F1C4C77B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0304-DB1C-4E09-8ADD-B50351F9DFF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F9A8-BF15-47E0-B3BB-2F1C4C77B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0304-DB1C-4E09-8ADD-B50351F9DFF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F9A8-BF15-47E0-B3BB-2F1C4C77B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0304-DB1C-4E09-8ADD-B50351F9DFF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F9A8-BF15-47E0-B3BB-2F1C4C77B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0304-DB1C-4E09-8ADD-B50351F9DFF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F9A8-BF15-47E0-B3BB-2F1C4C77B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90304-DB1C-4E09-8ADD-B50351F9DFFB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F9A8-BF15-47E0-B3BB-2F1C4C77B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67F2A6-E329-4B7B-A60B-3D3B22C891BA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9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defTabSz="3429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prstClr val="white">
                    <a:shade val="50000"/>
                  </a:prstClr>
                </a:solidFill>
                <a:latin typeface="Book Antiqu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7F32067-1637-4E08-90C9-FDC40AE6656B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defTabSz="3429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prstClr val="white">
                    <a:shade val="50000"/>
                  </a:prstClr>
                </a:solidFill>
                <a:latin typeface="Book Antiqu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defTabSz="3429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prstClr val="white">
                    <a:shade val="50000"/>
                  </a:prstClr>
                </a:solidFill>
                <a:latin typeface="Book Antiqu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4ECF155-3AAA-4A86-BB97-4934375B00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135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Lucida Sans" panose="020B0602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Lucida Sans" panose="020B0602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Lucida Sans" panose="020B0602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Lucida Sans" panose="020B0602030504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075" b="1">
          <a:solidFill>
            <a:schemeClr val="tx1"/>
          </a:solidFill>
          <a:latin typeface="Lucida Sans" panose="020B0602030504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075" b="1">
          <a:solidFill>
            <a:schemeClr val="tx1"/>
          </a:solidFill>
          <a:latin typeface="Lucida Sans" panose="020B0602030504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075" b="1">
          <a:solidFill>
            <a:schemeClr val="tx1"/>
          </a:solidFill>
          <a:latin typeface="Lucida Sans" panose="020B0602030504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075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409575" indent="-307975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111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49313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14413" indent="-1365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365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defTabSz="257175" eaLnBrk="1" fontAlgn="auto" latinLnBrk="0" hangingPunct="1">
              <a:spcBef>
                <a:spcPts val="0"/>
              </a:spcBef>
              <a:spcAft>
                <a:spcPts val="0"/>
              </a:spcAft>
              <a:defRPr kumimoji="0" sz="675">
                <a:solidFill>
                  <a:prstClr val="white">
                    <a:shade val="50000"/>
                  </a:prstClr>
                </a:solidFill>
                <a:latin typeface="Book Antiqu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545E1E5-E1A7-42F6-8A2E-0939996A9B3B}" type="datetimeFigureOut">
              <a:rPr lang="en-US"/>
              <a:pPr>
                <a:defRPr/>
              </a:pPr>
              <a:t>2/22/2017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defTabSz="257175" eaLnBrk="1" fontAlgn="auto" latinLnBrk="0" hangingPunct="1">
              <a:spcBef>
                <a:spcPts val="0"/>
              </a:spcBef>
              <a:spcAft>
                <a:spcPts val="0"/>
              </a:spcAft>
              <a:defRPr kumimoji="0" sz="675">
                <a:solidFill>
                  <a:prstClr val="white">
                    <a:shade val="50000"/>
                  </a:prstClr>
                </a:solidFill>
                <a:latin typeface="Book Antiqu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defTabSz="257175" eaLnBrk="1" fontAlgn="auto" latinLnBrk="0" hangingPunct="1">
              <a:spcBef>
                <a:spcPts val="0"/>
              </a:spcBef>
              <a:spcAft>
                <a:spcPts val="0"/>
              </a:spcAft>
              <a:defRPr kumimoji="0" sz="675">
                <a:solidFill>
                  <a:prstClr val="white">
                    <a:shade val="50000"/>
                  </a:prstClr>
                </a:solidFill>
                <a:latin typeface="Book Antiqu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03789E-FEBA-4E69-BA26-BA65A4A134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514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5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Lucida Sans" panose="020B0602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Lucida Sans" panose="020B0602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Lucida Sans" panose="020B0602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1"/>
          </a:solidFill>
          <a:latin typeface="Lucida Sans" panose="020B0602030504020204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306" b="1">
          <a:solidFill>
            <a:schemeClr val="tx1"/>
          </a:solidFill>
          <a:latin typeface="Lucida Sans" panose="020B0602030504020204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306" b="1">
          <a:solidFill>
            <a:schemeClr val="tx1"/>
          </a:solidFill>
          <a:latin typeface="Lucida Sans" panose="020B0602030504020204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306" b="1">
          <a:solidFill>
            <a:schemeClr val="tx1"/>
          </a:solidFill>
          <a:latin typeface="Lucida Sans" panose="020B0602030504020204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306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307181" indent="-230981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88156" indent="-15835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36985" indent="-1285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60810" indent="-1023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1023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992696" indent="-10287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105853" indent="-10287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219010" indent="-10287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88" kern="1200">
          <a:solidFill>
            <a:schemeClr val="tx1"/>
          </a:solidFill>
          <a:latin typeface="+mn-lt"/>
          <a:ea typeface="+mn-ea"/>
          <a:cs typeface="+mn-cs"/>
        </a:defRPr>
      </a:lvl8pPr>
      <a:lvl9pPr marL="1332167" indent="-10287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88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wmf"/><Relationship Id="rId12" Type="http://schemas.openxmlformats.org/officeDocument/2006/relationships/image" Target="../media/image6.wmf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wmf"/><Relationship Id="rId10" Type="http://schemas.openxmlformats.org/officeDocument/2006/relationships/image" Target="../media/image5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dasreiseblog.de/wp-content/uploads/2009/01/jugendherberg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muenster.de/stadt/tourismus/pics/b_hansetafel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nuku.de/pictures/st-maria-kirche-in-stuttgart-baden-wuerttemberg-8240-800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//commons.wikimedia.org/wiki/File:Wilhelma-eingang-2004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15" Type="http://schemas.openxmlformats.org/officeDocument/2006/relationships/image" Target="../media/image24.wmf"/><Relationship Id="rId10" Type="http://schemas.openxmlformats.org/officeDocument/2006/relationships/image" Target="../media/image19.wmf"/><Relationship Id="rId4" Type="http://schemas.openxmlformats.org/officeDocument/2006/relationships/image" Target="../media/image15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25538"/>
            <a:ext cx="7772400" cy="2474912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in es einer Stadt gibt Was typischen?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84538"/>
            <a:ext cx="7921625" cy="2354262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Was gibt es in einer typischen Stadt?</a:t>
            </a:r>
          </a:p>
        </p:txBody>
      </p:sp>
    </p:spTree>
    <p:extLst>
      <p:ext uri="{BB962C8B-B14F-4D97-AF65-F5344CB8AC3E}">
        <p14:creationId xmlns:p14="http://schemas.microsoft.com/office/powerpoint/2010/main" val="14344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______ </a:t>
            </a:r>
            <a:r>
              <a:rPr lang="en-US" altLang="en-US" sz="7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gro</a:t>
            </a:r>
            <a:r>
              <a:rPr lang="de-DE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ße Schloss</a:t>
            </a:r>
            <a:endParaRPr lang="en-US" altLang="en-US" sz="72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1676400" y="1420862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FFFFFF"/>
                </a:solidFill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______ </a:t>
            </a:r>
            <a:r>
              <a:rPr lang="en-US" altLang="en-US" sz="7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gro</a:t>
            </a:r>
            <a:r>
              <a:rPr lang="de-DE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ße Schloss</a:t>
            </a:r>
            <a:endParaRPr lang="en-US" altLang="en-US" sz="72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______ </a:t>
            </a:r>
            <a:r>
              <a:rPr lang="de-DE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lange Brücke</a:t>
            </a:r>
            <a:endParaRPr lang="en-US" altLang="en-US" sz="72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1752600" y="13716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FFFFFF"/>
                </a:solidFill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______ </a:t>
            </a:r>
            <a:r>
              <a:rPr lang="de-DE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lange Brücke</a:t>
            </a:r>
            <a:endParaRPr lang="en-US" altLang="en-US" sz="72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______ </a:t>
            </a:r>
            <a:r>
              <a:rPr lang="de-DE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saubere Strand</a:t>
            </a:r>
            <a:endParaRPr lang="en-US" altLang="en-US" sz="72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1676400" y="135636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FFFFFF"/>
                </a:solidFill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______ </a:t>
            </a:r>
            <a:r>
              <a:rPr lang="de-DE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saubere Strand</a:t>
            </a:r>
            <a:endParaRPr lang="en-US" altLang="en-US" sz="72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______ </a:t>
            </a:r>
            <a:r>
              <a:rPr lang="de-DE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organisierte Rathaus</a:t>
            </a:r>
            <a:endParaRPr lang="en-US" altLang="en-US" sz="72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1600200" y="13716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FFFFFF"/>
                </a:solidFill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______ </a:t>
            </a:r>
            <a:r>
              <a:rPr lang="de-DE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organisierte Rathaus</a:t>
            </a:r>
            <a:endParaRPr lang="en-US" altLang="en-US" sz="72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______ </a:t>
            </a:r>
            <a:r>
              <a:rPr lang="de-DE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interessante Stadt</a:t>
            </a:r>
            <a:endParaRPr lang="en-US" altLang="en-US" sz="72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1752600" y="140208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FFFFFF"/>
                </a:solidFill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______ </a:t>
            </a:r>
            <a:r>
              <a:rPr lang="de-DE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interessante Stadt</a:t>
            </a:r>
            <a:endParaRPr lang="en-US" altLang="en-US" sz="72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7200" y="274638"/>
            <a:ext cx="807561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chemeClr val="tx2"/>
                </a:solidFill>
              </a:rPr>
              <a:t>Was gibt es in einer typischen Stadt? </a:t>
            </a:r>
            <a:br>
              <a:rPr lang="en-GB" altLang="en-US" sz="3600">
                <a:solidFill>
                  <a:schemeClr val="tx2"/>
                </a:solidFill>
              </a:rPr>
            </a:br>
            <a:r>
              <a:rPr lang="en-GB" altLang="en-US" sz="3600">
                <a:solidFill>
                  <a:schemeClr val="tx2"/>
                </a:solidFill>
              </a:rPr>
              <a:t>Es gibt</a:t>
            </a:r>
            <a:r>
              <a:rPr lang="en-GB" altLang="en-US" sz="4000">
                <a:solidFill>
                  <a:schemeClr val="tx2"/>
                </a:solidFill>
              </a:rPr>
              <a:t> …</a:t>
            </a:r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395288" y="2133600"/>
          <a:ext cx="9810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3" imgW="981998" imgH="1713701" progId="MicrosoftWorks.WkShbSrv.6">
                  <p:embed/>
                </p:oleObj>
              </mc:Choice>
              <mc:Fallback>
                <p:oleObj r:id="rId3" imgW="981998" imgH="1713701" progId="MicrosoftWorks.WkShbSrv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33600"/>
                        <a:ext cx="98107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2051050" y="2205038"/>
          <a:ext cx="9144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5" imgW="2004576" imgH="1174876" progId="MicrosoftWorks.WkShbSrv.6">
                  <p:embed/>
                </p:oleObj>
              </mc:Choice>
              <mc:Fallback>
                <p:oleObj r:id="rId5" imgW="2004576" imgH="1174876" progId="MicrosoftWorks.WkShbSrv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205038"/>
                        <a:ext cx="914400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3" name="Picture 9" descr="BL0049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133600"/>
            <a:ext cx="10001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PE0222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05038"/>
            <a:ext cx="10191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1"/>
          <p:cNvSpPr>
            <a:spLocks noChangeArrowheads="1"/>
          </p:cNvSpPr>
          <p:nvPr/>
        </p:nvSpPr>
        <p:spPr bwMode="auto">
          <a:xfrm>
            <a:off x="-396875" y="2852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7451725" y="2133600"/>
          <a:ext cx="11049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9" imgW="1705479" imgH="1770337" progId="MicrosoftWorks.WkShbSrv.6">
                  <p:embed/>
                </p:oleObj>
              </mc:Choice>
              <mc:Fallback>
                <p:oleObj r:id="rId9" imgW="1705479" imgH="1770337" progId="MicrosoftWorks.WkShbSrv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133600"/>
                        <a:ext cx="1104900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13"/>
          <p:cNvSpPr>
            <a:spLocks noChangeArrowheads="1"/>
          </p:cNvSpPr>
          <p:nvPr/>
        </p:nvSpPr>
        <p:spPr bwMode="auto">
          <a:xfrm>
            <a:off x="0" y="2492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278" name="Object 14"/>
          <p:cNvGraphicFramePr>
            <a:graphicFrameLocks noChangeAspect="1"/>
          </p:cNvGraphicFramePr>
          <p:nvPr/>
        </p:nvGraphicFramePr>
        <p:xfrm>
          <a:off x="323850" y="4292600"/>
          <a:ext cx="10001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11" imgW="1191606" imgH="1064775" progId="MicrosoftWorks.WkShbSrv.6">
                  <p:embed/>
                </p:oleObj>
              </mc:Choice>
              <mc:Fallback>
                <p:oleObj r:id="rId11" imgW="1191606" imgH="1064775" progId="MicrosoftWorks.WkShbSrv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292600"/>
                        <a:ext cx="1000125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5"/>
          <p:cNvSpPr>
            <a:spLocks noChangeArrowheads="1"/>
          </p:cNvSpPr>
          <p:nvPr/>
        </p:nvSpPr>
        <p:spPr bwMode="auto">
          <a:xfrm>
            <a:off x="0" y="2565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280" name="Object 16"/>
          <p:cNvGraphicFramePr>
            <a:graphicFrameLocks noChangeAspect="1"/>
          </p:cNvGraphicFramePr>
          <p:nvPr/>
        </p:nvGraphicFramePr>
        <p:xfrm>
          <a:off x="2124075" y="4292600"/>
          <a:ext cx="11144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13" imgW="2239378" imgH="2281488" progId="MicrosoftWorks.WkShbSrv.6">
                  <p:embed/>
                </p:oleObj>
              </mc:Choice>
              <mc:Fallback>
                <p:oleObj r:id="rId13" imgW="2239378" imgH="2281488" progId="MicrosoftWorks.WkShbSrv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292600"/>
                        <a:ext cx="1114425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1" name="Picture 17" descr="j016045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92600"/>
            <a:ext cx="1123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 descr="j027584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92600"/>
            <a:ext cx="10001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 descr="SY00857_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365625"/>
            <a:ext cx="895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250825" y="3357563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0066FF"/>
                </a:solidFill>
              </a:rPr>
              <a:t>einen Turm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1692275" y="3357563"/>
            <a:ext cx="1789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0066FF"/>
                </a:solidFill>
              </a:rPr>
              <a:t>einen Park</a:t>
            </a:r>
            <a:r>
              <a:rPr lang="en-GB" altLang="en-US"/>
              <a:t> 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3563938" y="3284538"/>
            <a:ext cx="174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0066FF"/>
                </a:solidFill>
              </a:rPr>
              <a:t>einen Dom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5364163" y="3213100"/>
            <a:ext cx="1690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0066FF"/>
                </a:solidFill>
              </a:rPr>
              <a:t>einen Bahnhof</a:t>
            </a:r>
            <a:r>
              <a:rPr lang="en-GB" altLang="en-US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7092950" y="3529013"/>
            <a:ext cx="209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0066FF"/>
                </a:solidFill>
              </a:rPr>
              <a:t>einen Strand</a:t>
            </a:r>
            <a:r>
              <a:rPr lang="en-GB" altLang="en-US"/>
              <a:t> 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0" y="5300663"/>
            <a:ext cx="182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F3300"/>
                </a:solidFill>
              </a:rPr>
              <a:t>eine Kirche</a:t>
            </a: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1763713" y="5300663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F3300"/>
                </a:solidFill>
              </a:rPr>
              <a:t>eine Disco</a:t>
            </a: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3492500" y="5229225"/>
            <a:ext cx="1720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F3300"/>
                </a:solidFill>
              </a:rPr>
              <a:t>eine Bäckerei</a:t>
            </a:r>
            <a:r>
              <a:rPr lang="en-GB" altLang="en-US"/>
              <a:t> </a:t>
            </a: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5003800" y="5445125"/>
            <a:ext cx="205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F3300"/>
                </a:solidFill>
              </a:rPr>
              <a:t>eine </a:t>
            </a:r>
            <a:r>
              <a:rPr lang="en-GB" altLang="en-US" b="1">
                <a:solidFill>
                  <a:srgbClr val="FF3300"/>
                </a:solidFill>
              </a:rPr>
              <a:t>Sporthalle</a:t>
            </a:r>
            <a:r>
              <a:rPr lang="en-GB" altLang="en-US"/>
              <a:t> </a:t>
            </a: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7235825" y="5372100"/>
            <a:ext cx="153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F3300"/>
                </a:solidFill>
              </a:rPr>
              <a:t>eine Post</a:t>
            </a:r>
          </a:p>
        </p:txBody>
      </p:sp>
    </p:spTree>
    <p:extLst>
      <p:ext uri="{BB962C8B-B14F-4D97-AF65-F5344CB8AC3E}">
        <p14:creationId xmlns:p14="http://schemas.microsoft.com/office/powerpoint/2010/main" val="10223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84" grpId="0"/>
      <p:bldP spid="11286" grpId="0"/>
      <p:bldP spid="112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______ </a:t>
            </a:r>
            <a:r>
              <a:rPr lang="de-DE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kleinste Bundesland</a:t>
            </a:r>
            <a:endParaRPr lang="en-US" altLang="en-US" sz="72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1943100" y="13716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______ </a:t>
            </a:r>
            <a:r>
              <a:rPr lang="de-DE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kleinste Bundesland</a:t>
            </a:r>
            <a:endParaRPr lang="en-US" altLang="en-US" sz="72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171" y="2967335"/>
            <a:ext cx="77636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Ich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suche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eine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Bäckerei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r>
              <a:rPr lang="de-DE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(können)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36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133600"/>
            <a:ext cx="576311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Ich</a:t>
            </a:r>
            <a:r>
              <a:rPr lang="en-US" sz="54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schwimme</a:t>
            </a:r>
            <a:r>
              <a:rPr lang="en-US" sz="54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im</a:t>
            </a:r>
            <a:r>
              <a:rPr lang="en-US" sz="54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Schwimmbad</a:t>
            </a:r>
            <a:r>
              <a:rPr lang="en-US" sz="54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r>
              <a:rPr lang="de-DE" sz="54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(können)</a:t>
            </a:r>
            <a:endParaRPr lang="en-US" sz="5400" b="1" dirty="0">
              <a:ln w="127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rgbClr val="FF0000"/>
                  </a:gs>
                  <a:gs pos="4000">
                    <a:srgbClr val="FF0000">
                      <a:lumMod val="60000"/>
                      <a:lumOff val="40000"/>
                    </a:srgbClr>
                  </a:gs>
                  <a:gs pos="87000">
                    <a:srgbClr val="FF0000">
                      <a:lumMod val="20000"/>
                      <a:lumOff val="8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172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243" y="2967335"/>
            <a:ext cx="72635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Ich</a:t>
            </a:r>
            <a:r>
              <a:rPr lang="en-US" sz="54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de-DE" sz="54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esse und trinke oft</a:t>
            </a:r>
          </a:p>
          <a:p>
            <a:pPr algn="ctr"/>
            <a:r>
              <a:rPr lang="de-DE" sz="54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in einem Restaurant.</a:t>
            </a:r>
          </a:p>
          <a:p>
            <a:pPr algn="ctr"/>
            <a:r>
              <a:rPr lang="de-DE" sz="54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(können)</a:t>
            </a:r>
            <a:endParaRPr lang="en-US" sz="5400" b="1" dirty="0">
              <a:ln w="127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rgbClr val="FF0000"/>
                  </a:gs>
                  <a:gs pos="4000">
                    <a:srgbClr val="FF0000">
                      <a:lumMod val="60000"/>
                      <a:lumOff val="40000"/>
                    </a:srgbClr>
                  </a:gs>
                  <a:gs pos="87000">
                    <a:srgbClr val="FF0000">
                      <a:lumMod val="20000"/>
                      <a:lumOff val="8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63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814" y="2967335"/>
            <a:ext cx="81483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Wir</a:t>
            </a:r>
            <a:r>
              <a:rPr lang="en-US" sz="54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angeln</a:t>
            </a:r>
            <a:r>
              <a:rPr lang="en-US" sz="54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jeden</a:t>
            </a:r>
            <a:r>
              <a:rPr lang="en-US" sz="54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 Tag am</a:t>
            </a:r>
          </a:p>
          <a:p>
            <a:pPr algn="ctr"/>
            <a:r>
              <a:rPr lang="en-US" sz="5400" b="1" dirty="0" err="1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Fluß</a:t>
            </a:r>
            <a:r>
              <a:rPr lang="en-US" sz="54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r>
              <a:rPr lang="de-DE" sz="54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000">
                      <a:srgbClr val="FF0000">
                        <a:lumMod val="60000"/>
                        <a:lumOff val="40000"/>
                      </a:srgbClr>
                    </a:gs>
                    <a:gs pos="87000">
                      <a:srgbClr val="FF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(können)</a:t>
            </a:r>
            <a:endParaRPr lang="en-US" sz="5400" b="1" dirty="0">
              <a:ln w="127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rgbClr val="FF0000"/>
                  </a:gs>
                  <a:gs pos="4000">
                    <a:srgbClr val="FF0000">
                      <a:lumMod val="60000"/>
                      <a:lumOff val="40000"/>
                    </a:srgbClr>
                  </a:gs>
                  <a:gs pos="87000">
                    <a:srgbClr val="FF0000">
                      <a:lumMod val="20000"/>
                      <a:lumOff val="8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841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38200"/>
            <a:ext cx="705193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Macht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jetzt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  <a:p>
            <a:pPr algn="ctr"/>
            <a:endParaRPr lang="de-DE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de-DE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Was siehst du in</a:t>
            </a:r>
          </a:p>
          <a:p>
            <a:pPr algn="ctr"/>
            <a:r>
              <a:rPr lang="de-DE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Mytrle Beach?</a:t>
            </a:r>
          </a:p>
          <a:p>
            <a:pPr algn="ctr"/>
            <a:r>
              <a:rPr lang="de-DE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Was sucht ein Tourist</a:t>
            </a:r>
          </a:p>
          <a:p>
            <a:pPr algn="ctr"/>
            <a:r>
              <a:rPr lang="de-DE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 der Stadt?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7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alles</a:t>
            </a:r>
            <a:r>
              <a:rPr lang="en-US" dirty="0" smtClean="0"/>
              <a:t> 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Stadt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besuche</a:t>
            </a:r>
            <a:r>
              <a:rPr lang="en-US" dirty="0"/>
              <a:t> </a:t>
            </a:r>
            <a:r>
              <a:rPr lang="en-US" dirty="0" smtClean="0"/>
              <a:t>Stuttgart…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ϋ</a:t>
            </a:r>
            <a:r>
              <a:rPr lang="en-US" dirty="0" err="1" smtClean="0"/>
              <a:t>bernachten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l-GR" dirty="0" smtClean="0"/>
              <a:t>ϋ</a:t>
            </a:r>
            <a:r>
              <a:rPr lang="en-US" dirty="0" err="1" smtClean="0"/>
              <a:t>bernachte</a:t>
            </a:r>
            <a:r>
              <a:rPr lang="en-US" dirty="0" smtClean="0"/>
              <a:t> in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Jugendherberge</a:t>
            </a:r>
            <a:r>
              <a:rPr lang="en-US" dirty="0" smtClean="0"/>
              <a:t> (in </a:t>
            </a:r>
            <a:r>
              <a:rPr lang="en-US" dirty="0" err="1" smtClean="0"/>
              <a:t>einem</a:t>
            </a:r>
            <a:r>
              <a:rPr lang="en-US" dirty="0" smtClean="0"/>
              <a:t> Hotel).</a:t>
            </a:r>
            <a:endParaRPr lang="en-US" dirty="0"/>
          </a:p>
        </p:txBody>
      </p:sp>
      <p:sp>
        <p:nvSpPr>
          <p:cNvPr id="8194" name="AutoShape 2" descr="data:image/jpeg;base64,/9j/4AAQSkZJRgABAQAAAQABAAD/2wCEAAkGBxQTEhUUEhQVFhUWGBUXGBUYFBQVFBcVGBgWGBUXFBQYHCggGhomHBcUITEhJSkrLi4uFx8zODMsNygtLisBCgoKDg0OGxAQGy8mHyQsLTQsLCwsLCwvLC0sLCwsLCwsLCwsMCwsLCwsLCwsLCwsNCwsLCwsLCwsLCwsLCwsLP/AABEIAL4BCQMBIgACEQEDEQH/xAAcAAABBQEBAQAAAAAAAAAAAAAFAgMEBgcBAAj/xABGEAACAQIEAgcFAwoFAwQDAAABAhEAAwQSITEFQQYiUWFxgZETMqGxwQdCUhQjYnKCkqLR4fAWM7LC8YOTwxVTc9MkQ1T/xAAaAQACAwEBAAAAAAAAAAAAAAADBAABAgUG/8QAMREAAgIBBAAEAwgBBQAAAAAAAAECEQMEEiExE0FRYSJxgQUUIzKhscHRM0KR4fDx/9oADAMBAAIRAxEAPwDS65TX5SvOR4gj47UpboOxB8CDWbRQ5XK5mr2aqtEOkCm2sL2Uua7VkI7YQcjTLYQ1NFdmoQFmyR20gqaMU21sHcVVEBJBrlEmwwpl8L51RCHNemnnsEcqRkqiCAa9S8tdy1KIJArsUoITTqWe2pRBqnFtE0+qgU4tWkQbTDjnT6oK9SxVkIXFeJ28Nbz3CYmAAJZj2KOZoLY6aoWg2bijtOWZ7CJ0OvbXLN5cRfZ2iEMWweQ5tHae3vFReNYa0zEKRMQwHIjtPn8TXNzaya5guB2GnjXxdlvwWKW4uZDI9CD2EcqfiqNwXivsTB17R2gb+Yq9AyJpvTZ/Fj7i+SGxnq7FeFdFMgz1ertcNQh6vRXRXYqyCa9Sor0VCEMoKZuWAdwD4iacNyuZ6xaM0hg2I2JHgTHptXOuNmnxAPyins1JLVCUN+2YbgHwJH86WuJ7Qw9D8jPwrteVanBdM4cfbBguoMTDHKY7YaKkI8iRqO0aj1qu8dsAyxUGFfcd3/NA7iqMzIns3GbVTyB5EeNBeVKW03CEpdLj19DQA1dNVb8quKqZbja5hJIuSQVUZs08ydjU21xS6QDCmSRBBDaEAjQxOp5VUM8ZOi543FW/f9A1Feqv/wCKUBUPbuKWLgbHVfGO31o1hL4dAw2M8o5xqDRr5oH5WOkUllB5UqvVZBr2Apv2QFSRTZqEG4rl24FUsdAAST2Aaml0xjbOa26/iVh6iKj6LMj43jcTib5uBXNsk5AQSoWYEcvSk2OM38G+a0XGvWR1/NP+0OfiPOrLwDibLaRAnWQtbcQdChhp5DlvvO3Oinsg7NmbMGBm2wUgg7EyMx7hMDsrmyyU7fZ0cenU48Fm4JxJcRZS8mzqCRM5W5qe8Gam3llWHaCPhVZ6OWhZcW7eiHMSo5Scykjxzif5VaSKdxz3xsRyQ2SozjhNnLkvlj1mPVVQSeQkxMaDnFGreCtls5DhjJ1Jg8joDHrQPAvaZ2sE5Slx2SYIdCWEFWEMAeR7jRxr9q1JWGdgBpGp7IGg8q5Z1otbbKzi7L+0YxoHyzPcN/WJrUeHmbVvf3E3390b1kPF+IurC0qkvccdUbli3VHdrFaPwu/ftWEF1U6u8OzEAnTWADE0bRtQk2+mK6qLdB+uimMNiA403G9PCuonYh0drtJBpVaIeFdrwr1Qh6vV4ivRUIQm1pm5hh309RJeGBlBzESJoTRmgC2GPJjSfZOOYP8AfjRx+DtyYelMXOGXAJ0PhM1miqBgz9gNOK55g1Ks4d2EhTG3L5GltYbmren8qhCv8XtyD4GRtIKnz7KDYuysllaR1hHMe7vz5VZOJ29GmZCqeY5mgLYfVomM0xEcp577UKSVu+//AE3jlNS4fC7+tC1sZfYgCNWb1IPKpF5JXLt1rhMAtpnDbDU7bClYze0B2f38q5j2gDWOs/dzNLaeF5OPb+BnVzlsV+/P1ZX+I2Ct1DMhVdttjpEfAyKtXRi5NoiZhjzk6gHX4nzqt4kEljrKqBrruWMR5Uc6J3SRcE+6UjzXWPOadgvilfqAlO8WNe3/ACH5r00mvTRTAtTTRpwU0ahD1eKzXK6WgSdhrVMhXsfgyjMygaxm03/S7zEDyHZQvh2FYOZYZQZGWNQNszHU/Cm+nfFr6pbFtshuOQoUdbKoG7dpLLtFQrGGyD2VwsSoEyWhpnfzDVzZqM3wdjFHJhxpy6d0GMLxRLeIDM0K8gGJXqgmdP2qP4HpNYuoWtZ2AmZQqNN5LQIqk9IbgFtQu5BUd+YZI7j1wfI1neN45eKewW4Vsgt1V6oeTqXI1Yd23dRsO/8AKgWbFiji8SV7m6S+nL/YuvEeMW79wpgrSMMwa64DZQsg5UJjMTGkaac6s3DrVtQG7R1eZbsyjc1VfsnsqyYgEGQyHT8JUx8Qa0nD2VGwjv5+ZrGSoyaSB4naTAtvg6T7Z164YMOxNQBrtPb3+AqxLdkQdRGvhUHi2OS3a65VVY5esQo5sdT+ippGBx6uBl1VrVm4p5FbhZSZ7NB60vtd2GbTXJl3+IMXw/HPbF5zbS9JRjnD2yZAJbX3COehreVYHUag6g9o5V889P8AFK+LGVgxW1bR2BBm4uYNJHPaa1X7LOKe2wCKTLWCbR/VGtv+AqP2a6+N3FHMmkptIuKrFKpINdmiFChXq4KVUIer1er1QhAXerJhfcXwFVtdxR+weovcB8qFZm6JU0l9j51xV2rrjQ+Brdssh8H91v12+lT6H8HPVb9dvpRCouiwHx1AeW9t/gy/zqsX7oO5JllYAwYGQggHfyirVxwGAQOTjy6pPyoJiEUrykZdcusEkb+npS820gDaWRED2H5y0rakJqe8T9R8KZ4hYlk6qtlZzDGNZ3Hfrz76JMv55f8A4x8yaG8ZtkkaEwXOkzOYfy/pXOwuXjSXfH9HQyfEoc17/VgNLUXLq9Vf8o5V1WJuaRzMZfjRXokurmAAQmv3iQBv3AGgeXr3eUqBr43qL9EB+cuaGMoEnuyj6U9gb548y88OIu/JfXgtBrlLammNNCg4hpq7cCiWIA7SQB6mve0ABJ2GtA+P4+0bLlz1FzEwdSUYKQP2iBQsuVQXuEx43N8Bn2yxOYR2yI9aiYjiFtgUV1JOkAg6c9u6aoOOv2UgqxaQDAgxP6Wxol0fxNlrgy3Dn/AyhT5HMc3lSb1GSS/KHWGCf5h3pVh2uXreRSxtWzcTkpcXbZyk96qQO8ipV7iFi8Va3cVbu3s2WXPMo1qQSQRoQdNdYJl7HE+1HWKqEbUBScx0XRhuNTI7B3VHc2+tuCQ8uFTP1lIOXq6bAdp7RqThJ+R0XqMbioT8uufX1BOLw7ZLuJuFWyW3ZFUPClUZg5O0AEEe8Jca6zWSgVsvSlwcJiSIP5q+MysIXMuY5sxBGbL2AmTqZgYwDrTmmXDENdNycfkX77HMTGNaySB7W2Yn8VvrCP2Tc9K2y3wsDdj4DT4184dEOIrh8dhrzGFS4uY9iNKOT3AMTW1faV0uGCw+W2R7e9K29R1BHWuEd0iO8jsNFeKLdtCsckkqRln2o9IFxWLNu1/kYcsidjODFy536jKO5ZG9R+FdNXtW0t5J9nZuWlYH3pZWt510hVyxoSTNVcCK41bcItVRUckou0OG6WYsd2JY+JMn4mtM+xPGxfv2idHtq4HfbaD8LnwrMLdXj7JbuXiNsfiS6v8ADm/21owbsK7SaUKs0dFKrgroqEO16vV6oQHrvRyzibWUAsJAA1oIg1qw4aypRZUbDkKGlyVR44u3+Nf3hXhiFIPWXnzFdbCJ+Bf3RSHwNsg9RfLSr5sgzwpuq23vt9KI0FweFtwcyzDEAydhHYanLw63yBH7TVItkQniw6q+PzVh84qpflO2ZHgnKDAiVbxnkY0q0Y7CAJILaFec8xVXvonul2lWJy8gesBrG2+5oGaTVg3FOabTfyPIfzq6yfZADXvPyg1A4xfZSuWd3nQHn/WpN7R1KzORdANCJcnWdCdeVJu4VbzKM+URcIMxIBA0URPLWlMCayykhuaTUN11X/fQrFq5Jck6sjN6Z9f4qJ9FrhF515ZZ7pn+lEv8MIJPtDquXZRpzipGC4TatMXBJYiJLCInsGnOmYPY3deZrLKEoqvJL9LJ7NTTGl+0Xv8AQ0290dh9P51p6jGv9SF0m/IqvTfib2xbVTAbMxjclSsDw308Kot/iTugtk9UFnb9MswfXTSG107asf2j4kF7SiZCsTtsxEf6TVNtnqk+A9Kw3GfxIJFuKoXev7d1N22LMPEa85Pux3zTTNIot0Xwua4oOyk3PSAv8UVdFFvtEjQsWKhVkmSSAJJNJvNlhvI94pNo6nxb5mk4s6QeelYIRcei3bdy0SVJBUwQCdxMcxqfU1R8B0QvXL1y2WCLbXObhByleWUdp105QfPV+iuUrcIA1uNrG+kzU/il0EFecQNJ1I3g0pPWSxzeOCGMeKMqc+jFOlHAhhTayOXS6mYMQBqDDARpGq+tQ+L8WuYj2PtN7NpbMzOYKzkMewwwB7cs860Li/RAX2VnuuMq5QOpkGskhQAJPPwFCcR0AA928fNAfkRXRxZfgW58gM0Y73s6KET2V4LVlxnQ+8nuZH8Dlb0bT40DxVh7bZbish7CCJ8O3yo6kn0BpjQBq6fZSk8RtR91brHwyFfqKpYatb+yLo+1vNirmhdQttZE5Ghix8YWB2eOmcjqLIuzRsVcZSMpI08fnXLWPjRpPeAK7jV28D86gXQZrixz5Yc2O7IyCq49O0jxBprH8UW2hZQXPJVBPr2UNk0kt3UeOvnXKM+AiTY6RKGC3Vyz94e73AjcUV/Lbf40/eFV8t21yB2D0FEjrn5oz4HuHOcdx+lWDCjqL4D5VW0MvOsZY7juZ+Qqy4Q9RfAV0F2LIcivHY10GkvtV8GiHw/Z/wBdvpQHpl0w/JCLdtPaXSJjko7TR7hg0c/pt9Kx3jPEmutdvgAsb7LqdAiKgA+ZpTU5JKKUe2axQ3ySLDwz7RXd/YYq2E9qCqXF0AufdVgeR2ntjyJ4myzXH2HvH1Gnz5VmN9GvOqZd7lsAzHWzLz5eMVpHECwuWz2qAd99R57UPF8aqfJvPCWGa2P17IHSLVP+mh/iNBuFsJA76M8eb80O+2o1396qrw+5dmVtgwdJeJ/hrlajFKWR7ToRl+Et3oaA+LXYchTaY/WKrlq5iSJFhD/1yP8Ax1JtflPOwn/fn/x1l4M9dfqhP4PUsiXJrrnShWDe+WC+xUSQJ9qdJOp9zxpHTO+9jCXGIAzD2YOb7zyNNOzMfKiQ0uWXkY3JGZ8e4h7a81zkxOX9QaL8B8agA6Ef3zP1ph2MgHlSweqO8H412Ix2pJA7sTb1IHbpVz6KWMtpnP3jp+qug+M1TcJbLOABJOgHedB860exZCIqjYAD0FXIojYY0xjWlgBzmus8A9wqJcDOVVNWY5R57k9wAnyqkn5Fh3otYDWYYsOuH0MHq5SJ7tKl3MRmYsOe3ht9K9g8G9i2VYgnIx6oIA6pAGu+1RbPur4T60jp4S8Sbn3f7jGdx2rZ0SXaRUNMSJyPoeR5Hw7+6ns1QOIgZYPPbxp5JCwnGsAYJGmvl21Gu20uLldQwPJgCPQ0a4TYS8ua4oYgACfU0TThdn/21pLJrIQk40+A6wtqynYTALb0sqIP3Mup8CNZ8Zq7dGOFumFsrkug2yo665IVWmY3IjSpGHsqnuKF/VAB27RU/COZ35isL7RjK47X/ua+7tfFYvF8vD6moVzepmM3Hh9TUG6daXk+DcUcmuGuE16qizTPEVyK5XqImZoLpvRbD37gUZUB0GuaJFCUo3hG6i+AruSdHPbo82Iuj7ij9qkvfux7qa/pGnrrAAsxAAEkkwABuSaxn7QvtDa6TZwbsibNcEhm/VP3R8/hWZToy5M0rG8VbD4e/dbKABcYAnrFguyjmJrCeD4wt7QPJUuXEbhyIPloKHYTidwW7gLsVKsIJJ31Py+ND8HxG7bBFtuckFVO/iO2l2nkbGIS2NSZb+Cur4/C2Bpmuo5Lae4c4WO0lAPOtM4s4EEhercca6ADPm35aGawDF8Rd3V80MsEMnVIIO6kajlUuz0mxIcM9+64nrBrjMGGgMhjvA33o2PGooxnyPJLca9xi7NmexRHldIoBw/FsDE6DlA/lRTF3R+StBnqgD/uk/yqqW8eqe9I78pI+E1xNRGTyS2nWht8JJ+hd7HEmjf4D+VSLfFmkbcuQqn2ONWCBF5PNsvzopg8QrHqup8GBpSWTPF82BeOHsXDD4s76T4VTPtM4obj2rOkKM5jmxkCfAA/vVYsCxqg9MHdcS7XUZQ7ZVciUIAAEEHsGo37q6GiyTnKmxTLBIrNw6nuHzp2570dkD0qTewmS6AxGsMMrKwIgkZSDrUR/ePPf+45V1QSDfRHCZrmY7LLeeqr/uPlVvutAihXRbC5LOadXY6aaKvVAP8AEfOiV7md6w+WaBuNMBvA1zgPE1s35ZC0LpBAgkjee4fGmOKPp3c/jTHD7cnN2/2PhQdRqHhha7GNNhWWdS6LrZxou5miBBEadnd41Dc6+npTeBaEP630FKc/KhaNylF5JdyZWqSjPZHpHGNReIoY+PwNSA1RsW25OxGv9Kd65FzvCscyqFDWx4pcJ9VMUTHEH/HZ/cvj6GhnDrXV8daIoncK83n1cXkl8K79/wCzsQ09RXPl7BbAXiySSpMn3c0fxAGiWDOo8aC2LwRJIMZgNBMSQJPdRfB+8PGswty31wzGRUqHsWdfL+dDsSdan4o6/wB99QL41pqTF4iJruavAVwmqibZw3KT7ekkiuZaImSg8h1ozh3C2wWIAAkk6CKBM8FfE/6WqB0xv3BYtgT7MjrEfi5A/P8A4ru5HSs5qjuaRA6X9Ilvo9lf8k6MZILx4bDu7qzjin2fYpEuX1tlbCJ7TrsofKNTlSc2g16wGlaD9nXD7N27ca4cz2spS2fdgzNyPvEHTu0O+2kYoIyMrgEMrKQRupEEHug0HDGUlvb7CZoxi9qXR8tNhCuHYkRPymK90awAum6GQsTbdbfWyoLgUsQ7QQOqG3gaEc5BXidwXMECu4Q5vFGH9aG9Drpz3VFwJ+bJCuW9m7lltw4G/UuPAOk6nar09tSv1Mt2l8j3SHhmSzZb2TIwXrnMLi5WgW2LAQCXW91ZJAygkaABbWBuOpZUYr+KDHgDzPcKO8exLfklgZkAca2reYJkC27y51OguB7xlhvA2gijvR+xFiyvcznxgt84ouSbgiQhubvyJ/DbxOD62jQgIO4IZJ+tCMQNdKMMsYcjMZzJy3kqZnt8qFXmAEnl3TXMkq1K+f8AJ03UsLr0/gYxdlWsJmUGDcOw08/H51BxHBbZAK5gert1t1BmN+dFblgvZtAcxcnWAJ0k0Mxt28qndRGkAZTEACY1GmtdBZoXXu/3OfGDfQWXg+JQBrVwkEA9W4yHUdkj51Bx2PxIBt3Xcg7rc6/n1gfUVY+jPExesDSHSEYd4GhE8iNfWpeNwiXFhxPzHga29PB8xBb2nTM2vzO0z906g8oHfVr4Z0bxDXslxYVBPtPeJM6CefPfsqXwLokzYpG961bOck/iGqDv62U+VaQlgID/ACoUpNPaMY4J8sy3/DOJTEp7POru6guh6rCdc6nlE71er/R6+i6sjnsAynwk6H+Gj/RnDFme6dhKr4/ePpA8zU/iWLRdHIo0IprkHNU+DJON2ja0ugrp94bjnDbHv1501hMVbgQ6+tEvtK4zh7mHFm04uXfaKRlObLE5pI7jEd9VborhGe4udSApk6GDlg/OBSWr08crSvoZwZpYo3XZeLaQoHr41ydqUWpsGiwioxUV5CspOUnJ+Z1xAoZj7sADmdKnXTQvjJgIRvJ+lTJbg0uy8e1TTl0FrDaVLtvVWtcUuD8J8qlW+ONzQHwJH0rzk/s7NfC/U671mJlzwTdXzNEMI2o8fpQPg+Jz2g0RM6TOxI38qLYJ+sPH6ViKcXTMzpq0P4ofnAZ5RHLU71GunWpOIOtAuLcZWy+UqxMTpAHPn5dlPJOapCtpcsImksKrV7pM33bajxYt8gKhXOPYhzCRJ2CpJ8gZosdNNlPLFFtIpMVX8PwfHXtXuNbB7WIP7i/WKl/4Of8A/rf9xv8A7KajoMjRh6iIX6YcUOGw7XROYSFIAMMVYKddNyPhWVXvtHxzKUN1Sh0ym2CInugecVpHEOC4nFW71u97K2jgBNnYQZzNlWAZiBJ23qoH7J7vPFWh4W3PzIrqp0I07GuD8VLr7Wy5R4KtlILKSNtdCOYnsofw7juPOKyviHJAYiesjACdLYgGYPfy3osPs/8AybrrjCz6LlW2FDBiF16501nyp7HG9hbTMFQwsSCUJEmAIXfXc+tBUNtpcoNKSyVu4a8wBYwNy1hrq3hkLhmVTvrbMz2e6NKqAbs03+NWi9xs3luEkyM2+WIEKIIAkQToRVUmqxJ7pWTIkkkhy5dLQGMhRlHcNdB6mrvwbHEraEbhtO72bfCqJNWPo1fkEDdVb0LD6T6VeWO5L5msM9t36FqxDn2Uf/HPiCgobeiDNSMZd6oHblPiM0/ypz/0fEFFc2j7MwZke72xP/Nc+a/GUl5f2dGUqw0/NcfU5gcGbhthmItKrFgNDmzEj4fL0KPibDWmQzlXmyQdzt50Pt3/AGV+GMBiQAT1TplWf3QPOn8WSRBUDrA6CPVto76u9zszghGuyF0WtBL94KxZGVCPVuzxNWUxzmO7eqxw/h7PiBdtNAhgezKM3PxAj1o/iL2UEtpG/wDSujhluhRz86SyNrlBm90ksWEA1WAfusIOvMiJ29aT0c6V2cZiRYLEAKzkk5A2UgBV5yZmOwGsv47xNrpHJOQ7e+hOFYB1JMCdzOnpSqx0+XY34m6L2qj6H4302wODBQ3FLKP8q31mnkIXbzrFOkvH/wAtus903VBPVQMCijlppJ7TXkv2jopB7+3yo1gOjtu4M1xRryGh9RR25SdIWTiuyr8MsqHhTmUbaEfCr/wD/K8WPyAqMei1oD82WU8pMjz5/Gp6obFsKSGI20gR2fPXvoXhTU7ZqeSLhSH7h7qQrA1CXiyZoudQjcnVf3xoB4xUwgMOrz5zp46HwraAuxYio17hZvmFYDL2yZJpx7hUaj0qPw/GOrEg78oH8qHPJHGt0+jcIObqI1c6M3htlPnHzpk8EvDe2fKD8qs9niJ5gfEfGfpUtMdqJHoZ+cViOo0supV8y5YM0fIH8FQrZVSCCM0g6Hc0XwR1HiflQ9n1Pial4A9YeJ+Rrg5WvFlXqzppPw1foiddbWq7xbhFy/elAMuUDMTpOtHbh1p3CnTzrp/Z8FOdP0EdQ6j9QLg+idsa3GLnsHVX+dG8PhUtiLaKo7gPiedPTXDXfjCMekIW32er1JzV6a2XY01rtZj+0aQcOvZTjXTyVj6D5kU2S3JQPE/yBpazQ1csjaB/e1Vnpjh5skKCZI2EwAZPwFWhw3NlHkT8ZFDOJYcMplie4RG3cOypZTMI9sAMq9mpPPtgchTBNSMfY9nduJ+F2UeAJA+EVHNXVEs7NXL7NcKLj35AICII8WPP9n41Swa0r7LrGWzduH77hR4IP5sfSrIG+MYC2lg6BQWtyTyBdJJJ1iKsvErvUY6RHlFV/pUZwz/s/wCpaj8HxjNhomepoDy0pTUZFF8+n9jGPG5R4K1xxBcCa6zlPcSZE+UVG4leuG3kZyV0EGJOmoJAkiakX8MWuoQdSVUjlMAT86IcQ4IUQtcYFjIVVkwDpMn+/opjvaN2o8PzJfRoiSvMKundJP1onxZQSq6S0wO6NarHDmNoqVOp0bn/AHuKL3XPtbbE7mCT3gimcWTakvUBPFutkPjPCkW2xCAkKx2nWDBFU3iFvQRWnOwIMCR8P61UeMdGnOtoiJ90yPINtRckHuTRnT5VFNS8ypIlGMFxq9bjLcMDkesPjQu/YdDldSp7CCPTtpVuhytDkYxaLdg+mFwe+it3glT9acxfSlLjCQV8f6VVVpzJNY8WXTZJaaD6ReMHhVxCqUPWbQEczMa1omH6LWVtKmSCBq69Vmbcs0aHWTqDVc+yXhOa0t5h1VLhO9sxk+W3ie6tIZa3pINbpPzYpqGrUV5GbdIeEPYXMHzJIEFYInaddfhQPCXlXcGi32q9IDZa3h0AJce0fXYAwo8yCfKqPb4x+JT5a1nURhJ7WTHHIluRdbGNtnnHjU226nZhVItcTttzjx0qbbvDcH0NJS0mJ9G/Gmuyzs+p8fpU3h51HifkaC4N+oKK8OOo8/ka47VTa9zovmCZNvtBqRgjK+ZqDefWpuBPU8zXa+zP8n0Obq18H1JNJNemuE13jnnK9Ner1XZBsz28vnSSuvPftPIUptvIVydfM/KlQg0VEbcvrrTGM2P7Xyp9tvL60xidj4n/AE1EUY30+weTE5wNLiKf2lAVvhl9arJrS+nWCz4YsB1rZRx+rBD/AA1/ZrNKKyonAa2XobhvZ4KwOZXOfFyX+tYw2xrd8ImW2i/hRR6ACqZogdKX/wDx38v9QoV0SchMp748CTH1olxvFZLbvAbLBg7HUVX+C8WXOrM/WuSGE6z4ch8NaV1WK1YzpslcEnidg+1kaGdxynelXlYqcznX9EyT3/8ANEOI8PBGcANzggHadjy3NV1eK4YkqYBBgg8iNCI5UDFlSjSjfqFniUnblRMyBQpMasNNzsd6Jlc1y0P0p9JP0ofYv2ORT1FTuGXBcvdUzkUkkaxOg/3elSO7JlXFG3txYmrsPhOzQehPieQrhwk7ie7lSluqv3tf3j8NRXWxGbQFvICui0c1A/H8Mtv1HVGEzGUQO+d/lQrE9CLBMqzp+iuo8TmmPWrQLJOgWO0yuY+hpAwRPbP4QFH1nzrLijanKPTKNe6HOG6lwHuIhvQEzTOJ6PX7bBYDgkCVnQn8Q3HlNaGti8BoF8CTI8py0hLUTngHcidfHShSwxYeOqyI0Dg+AXD2LdlNrahZ7SNz4kyfOkcZ4paw9s3LzqijmT8B2nTYVlWP4zjDcZbd24EWIggch97c0A4/gMRfZS91mIGzMzCe3U6UL73DdsXZpYON8mDuOcVbF4q7fbZj1R+FBog9PiTUcVMPR/EW1zG2WHapDfw+98Kh0tkTvk6WFxcfhZ2O0UtEjYkeBpNKzUK2bcU+y7cHJNm3J+6KM8ObUeB+VBODn8za/UX5UWwjdbyNcaX5382SS4ok3H1NEOHe4PP50GvPrVO4pjriYhzbdl1GzEfdFdXQ5fDlfsJ5MHiqkzVJrhNZphOmOJTchx+kNfUUZwvTtT/mWiO9TI9DXZhq8b9hOeiyx6VlxmvUGwnSbDXNroB7G6v9Knf+oWv/AHE/eFMKcX0xd45LtEhjp5D6Vxt/M/IUltj4V07+dAINnY+B+dM4g7+J/wBNPNt5H50xief63+2oUVXjFxFtObnuBRm5nKVYGO+sfJHLblO8cp760P7RcSVsKg//AGFJ8FBaPXL6VnRoxUUSuFWc9+0kTmuW1I7iwBrbmasIRypDKSGGoI3BGoI863GzczKD2gH11qvM0COkmti6O76iqbwW0CTm8DVx6Rf5Nzw+oqj4Y9aR2itQl+Kl6oxON43L0ND6Ksy4m1bY57b5gCdwQjMJHParXxXgFq6CHs22Heik+IMSD3iswvYhgkhmU6wysVYaQYYajSRVXCfnSwZs34sxLdu5qvASb2Kilm3fmNw4Jwi3YsFLahYZsxPvHWRmbcwCB5UP4lw6YuQDkJnmGQjXbeCFPrVEbil67aW1ecvbUz97O3YLhnrAcv6Ci3A+EFGFwXGSQCEtmEIOo9oD73hA86rZJKy98W6RZMM4O22mnsz9d6lu6gCUHjlX5U3Yw9s7JH7U/SnBZtryI8APrUNDiXlIgGO4BT8KcCBveIby+oqP7JRsJB5HfyNeOWSsHv8ADuqrLJ62iuqzHMHs7jyqHjoynMrc91Ak+PZUuxw9oJLToI6zA0l8FI3MdmZjr261lvyJRTipVmBEd3ZTqOufrCQOWkz4GNPOvcU/zrniP9IqKdWPia87Kbhmcl5NnX2KWJJ+iLRZv22++D3Hq+gNROI8Ms3/AHrZn8YAD+Xd40LRiKnWMaQNNuzceh28op+P2jF8TiK/dZLmDAGL6HXRraYOv6RCsPEzB+FC8RwW+kzbYwJlYYfCtAt43NGYCCY0HPvWfrU0IHJ0AjQmNTTMMeHMt0GW9VmxcTRVuHaWrf6i/IUSwba+R+lRXGp8T8zT+E3PgfmK8xP/ACP5s6bdxTPYi7qao/GLv55/H6Crbin1NRR0SF6bhukZzMZQY07ZroaKDyTaXoAeSGJXIp/tq6LtT+P8DOGKgsGDTBAIOkTI8xzoRT0sdOmFjNSVolZhSMw7flQ7H4krAHPnQ72zdtEhp3JWAy6iMJUf/9k="/>
          <p:cNvSpPr>
            <a:spLocks noChangeAspect="1" noChangeArrowheads="1"/>
          </p:cNvSpPr>
          <p:nvPr/>
        </p:nvSpPr>
        <p:spPr bwMode="auto">
          <a:xfrm>
            <a:off x="0" y="-8810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QTEhUUEhQVFhUWGBUXGBUYFBQVFBcVGBgWGBUXFBQYHCggGhomHBcUITEhJSkrLi4uFx8zODMsNygtLisBCgoKDg0OGxAQGy8mHyQsLTQsLCwsLCwvLC0sLCwsLCwsLCwsMCwsLCwsLCwsLCwsNCwsLCwsLCwsLCwsLCwsLP/AABEIAL4BCQMBIgACEQEDEQH/xAAcAAABBQEBAQAAAAAAAAAAAAAFAgMEBgcBAAj/xABGEAACAQIEAgcFAwoFAwQDAAABAhEAAwQSITEFQQYiUWFxgZETMqGxwQdCUhQjYnKCkqLR4fAWM7LC8YOTwxVTc9MkQ1T/xAAaAQACAwEBAAAAAAAAAAAAAAADBAABAgUG/8QAMREAAgIBBAAEAwgBBQAAAAAAAAECEQMEEiExE0FRYSJxgQUUIzKhscHRM0KR4fDx/9oADAMBAAIRAxEAPwDS65TX5SvOR4gj47UpboOxB8CDWbRQ5XK5mr2aqtEOkCm2sL2Uua7VkI7YQcjTLYQ1NFdmoQFmyR20gqaMU21sHcVVEBJBrlEmwwpl8L51RCHNemnnsEcqRkqiCAa9S8tdy1KIJArsUoITTqWe2pRBqnFtE0+qgU4tWkQbTDjnT6oK9SxVkIXFeJ28Nbz3CYmAAJZj2KOZoLY6aoWg2bijtOWZ7CJ0OvbXLN5cRfZ2iEMWweQ5tHae3vFReNYa0zEKRMQwHIjtPn8TXNzaya5guB2GnjXxdlvwWKW4uZDI9CD2EcqfiqNwXivsTB17R2gb+Yq9AyJpvTZ/Fj7i+SGxnq7FeFdFMgz1ertcNQh6vRXRXYqyCa9Sor0VCEMoKZuWAdwD4iacNyuZ6xaM0hg2I2JHgTHptXOuNmnxAPyins1JLVCUN+2YbgHwJH86WuJ7Qw9D8jPwrteVanBdM4cfbBguoMTDHKY7YaKkI8iRqO0aj1qu8dsAyxUGFfcd3/NA7iqMzIns3GbVTyB5EeNBeVKW03CEpdLj19DQA1dNVb8quKqZbja5hJIuSQVUZs08ydjU21xS6QDCmSRBBDaEAjQxOp5VUM8ZOi543FW/f9A1Feqv/wCKUBUPbuKWLgbHVfGO31o1hL4dAw2M8o5xqDRr5oH5WOkUllB5UqvVZBr2Apv2QFSRTZqEG4rl24FUsdAAST2Aaml0xjbOa26/iVh6iKj6LMj43jcTib5uBXNsk5AQSoWYEcvSk2OM38G+a0XGvWR1/NP+0OfiPOrLwDibLaRAnWQtbcQdChhp5DlvvO3Oinsg7NmbMGBm2wUgg7EyMx7hMDsrmyyU7fZ0cenU48Fm4JxJcRZS8mzqCRM5W5qe8Gam3llWHaCPhVZ6OWhZcW7eiHMSo5Scykjxzif5VaSKdxz3xsRyQ2SozjhNnLkvlj1mPVVQSeQkxMaDnFGreCtls5DhjJ1Jg8joDHrQPAvaZ2sE5Slx2SYIdCWEFWEMAeR7jRxr9q1JWGdgBpGp7IGg8q5Z1otbbKzi7L+0YxoHyzPcN/WJrUeHmbVvf3E3390b1kPF+IurC0qkvccdUbli3VHdrFaPwu/ftWEF1U6u8OzEAnTWADE0bRtQk2+mK6qLdB+uimMNiA403G9PCuonYh0drtJBpVaIeFdrwr1Qh6vV4ivRUIQm1pm5hh309RJeGBlBzESJoTRmgC2GPJjSfZOOYP8AfjRx+DtyYelMXOGXAJ0PhM1miqBgz9gNOK55g1Ks4d2EhTG3L5GltYbmren8qhCv8XtyD4GRtIKnz7KDYuysllaR1hHMe7vz5VZOJ29GmZCqeY5mgLYfVomM0xEcp577UKSVu+//AE3jlNS4fC7+tC1sZfYgCNWb1IPKpF5JXLt1rhMAtpnDbDU7bClYze0B2f38q5j2gDWOs/dzNLaeF5OPb+BnVzlsV+/P1ZX+I2Ct1DMhVdttjpEfAyKtXRi5NoiZhjzk6gHX4nzqt4kEljrKqBrruWMR5Uc6J3SRcE+6UjzXWPOadgvilfqAlO8WNe3/ACH5r00mvTRTAtTTRpwU0ahD1eKzXK6WgSdhrVMhXsfgyjMygaxm03/S7zEDyHZQvh2FYOZYZQZGWNQNszHU/Cm+nfFr6pbFtshuOQoUdbKoG7dpLLtFQrGGyD2VwsSoEyWhpnfzDVzZqM3wdjFHJhxpy6d0GMLxRLeIDM0K8gGJXqgmdP2qP4HpNYuoWtZ2AmZQqNN5LQIqk9IbgFtQu5BUd+YZI7j1wfI1neN45eKewW4Vsgt1V6oeTqXI1Yd23dRsO/8AKgWbFiji8SV7m6S+nL/YuvEeMW79wpgrSMMwa64DZQsg5UJjMTGkaac6s3DrVtQG7R1eZbsyjc1VfsnsqyYgEGQyHT8JUx8Qa0nD2VGwjv5+ZrGSoyaSB4naTAtvg6T7Z164YMOxNQBrtPb3+AqxLdkQdRGvhUHi2OS3a65VVY5esQo5sdT+ippGBx6uBl1VrVm4p5FbhZSZ7NB60vtd2GbTXJl3+IMXw/HPbF5zbS9JRjnD2yZAJbX3COehreVYHUag6g9o5V889P8AFK+LGVgxW1bR2BBm4uYNJHPaa1X7LOKe2wCKTLWCbR/VGtv+AqP2a6+N3FHMmkptIuKrFKpINdmiFChXq4KVUIer1er1QhAXerJhfcXwFVtdxR+weovcB8qFZm6JU0l9j51xV2rrjQ+Brdssh8H91v12+lT6H8HPVb9dvpRCouiwHx1AeW9t/gy/zqsX7oO5JllYAwYGQggHfyirVxwGAQOTjy6pPyoJiEUrykZdcusEkb+npS820gDaWRED2H5y0rakJqe8T9R8KZ4hYlk6qtlZzDGNZ3Hfrz76JMv55f8A4x8yaG8ZtkkaEwXOkzOYfy/pXOwuXjSXfH9HQyfEoc17/VgNLUXLq9Vf8o5V1WJuaRzMZfjRXokurmAAQmv3iQBv3AGgeXr3eUqBr43qL9EB+cuaGMoEnuyj6U9gb548y88OIu/JfXgtBrlLammNNCg4hpq7cCiWIA7SQB6mve0ABJ2GtA+P4+0bLlz1FzEwdSUYKQP2iBQsuVQXuEx43N8Bn2yxOYR2yI9aiYjiFtgUV1JOkAg6c9u6aoOOv2UgqxaQDAgxP6Wxol0fxNlrgy3Dn/AyhT5HMc3lSb1GSS/KHWGCf5h3pVh2uXreRSxtWzcTkpcXbZyk96qQO8ipV7iFi8Va3cVbu3s2WXPMo1qQSQRoQdNdYJl7HE+1HWKqEbUBScx0XRhuNTI7B3VHc2+tuCQ8uFTP1lIOXq6bAdp7RqThJ+R0XqMbioT8uufX1BOLw7ZLuJuFWyW3ZFUPClUZg5O0AEEe8Jca6zWSgVsvSlwcJiSIP5q+MysIXMuY5sxBGbL2AmTqZgYwDrTmmXDENdNycfkX77HMTGNaySB7W2Yn8VvrCP2Tc9K2y3wsDdj4DT4184dEOIrh8dhrzGFS4uY9iNKOT3AMTW1faV0uGCw+W2R7e9K29R1BHWuEd0iO8jsNFeKLdtCsckkqRln2o9IFxWLNu1/kYcsidjODFy536jKO5ZG9R+FdNXtW0t5J9nZuWlYH3pZWt510hVyxoSTNVcCK41bcItVRUckou0OG6WYsd2JY+JMn4mtM+xPGxfv2idHtq4HfbaD8LnwrMLdXj7JbuXiNsfiS6v8ADm/21owbsK7SaUKs0dFKrgroqEO16vV6oQHrvRyzibWUAsJAA1oIg1qw4aypRZUbDkKGlyVR44u3+Nf3hXhiFIPWXnzFdbCJ+Bf3RSHwNsg9RfLSr5sgzwpuq23vt9KI0FweFtwcyzDEAydhHYanLw63yBH7TVItkQniw6q+PzVh84qpflO2ZHgnKDAiVbxnkY0q0Y7CAJILaFec8xVXvonul2lWJy8gesBrG2+5oGaTVg3FOabTfyPIfzq6yfZADXvPyg1A4xfZSuWd3nQHn/WpN7R1KzORdANCJcnWdCdeVJu4VbzKM+URcIMxIBA0URPLWlMCayykhuaTUN11X/fQrFq5Jck6sjN6Z9f4qJ9FrhF515ZZ7pn+lEv8MIJPtDquXZRpzipGC4TatMXBJYiJLCInsGnOmYPY3deZrLKEoqvJL9LJ7NTTGl+0Xv8AQ0290dh9P51p6jGv9SF0m/IqvTfib2xbVTAbMxjclSsDw308Kot/iTugtk9UFnb9MswfXTSG107asf2j4kF7SiZCsTtsxEf6TVNtnqk+A9Kw3GfxIJFuKoXev7d1N22LMPEa85Pux3zTTNIot0Xwua4oOyk3PSAv8UVdFFvtEjQsWKhVkmSSAJJNJvNlhvI94pNo6nxb5mk4s6QeelYIRcei3bdy0SVJBUwQCdxMcxqfU1R8B0QvXL1y2WCLbXObhByleWUdp105QfPV+iuUrcIA1uNrG+kzU/il0EFecQNJ1I3g0pPWSxzeOCGMeKMqc+jFOlHAhhTayOXS6mYMQBqDDARpGq+tQ+L8WuYj2PtN7NpbMzOYKzkMewwwB7cs860Li/RAX2VnuuMq5QOpkGskhQAJPPwFCcR0AA928fNAfkRXRxZfgW58gM0Y73s6KET2V4LVlxnQ+8nuZH8Dlb0bT40DxVh7bZbish7CCJ8O3yo6kn0BpjQBq6fZSk8RtR91brHwyFfqKpYatb+yLo+1vNirmhdQttZE5Ghix8YWB2eOmcjqLIuzRsVcZSMpI08fnXLWPjRpPeAK7jV28D86gXQZrixz5Yc2O7IyCq49O0jxBprH8UW2hZQXPJVBPr2UNk0kt3UeOvnXKM+AiTY6RKGC3Vyz94e73AjcUV/Lbf40/eFV8t21yB2D0FEjrn5oz4HuHOcdx+lWDCjqL4D5VW0MvOsZY7juZ+Qqy4Q9RfAV0F2LIcivHY10GkvtV8GiHw/Z/wBdvpQHpl0w/JCLdtPaXSJjko7TR7hg0c/pt9Kx3jPEmutdvgAsb7LqdAiKgA+ZpTU5JKKUe2axQ3ySLDwz7RXd/YYq2E9qCqXF0AufdVgeR2ntjyJ4myzXH2HvH1Gnz5VmN9GvOqZd7lsAzHWzLz5eMVpHECwuWz2qAd99R57UPF8aqfJvPCWGa2P17IHSLVP+mh/iNBuFsJA76M8eb80O+2o1396qrw+5dmVtgwdJeJ/hrlajFKWR7ToRl+Et3oaA+LXYchTaY/WKrlq5iSJFhD/1yP8Ax1JtflPOwn/fn/x1l4M9dfqhP4PUsiXJrrnShWDe+WC+xUSQJ9qdJOp9zxpHTO+9jCXGIAzD2YOb7zyNNOzMfKiQ0uWXkY3JGZ8e4h7a81zkxOX9QaL8B8agA6Ef3zP1ph2MgHlSweqO8H412Ix2pJA7sTb1IHbpVz6KWMtpnP3jp+qug+M1TcJbLOABJOgHedB860exZCIqjYAD0FXIojYY0xjWlgBzmus8A9wqJcDOVVNWY5R57k9wAnyqkn5Fh3otYDWYYsOuH0MHq5SJ7tKl3MRmYsOe3ht9K9g8G9i2VYgnIx6oIA6pAGu+1RbPur4T60jp4S8Sbn3f7jGdx2rZ0SXaRUNMSJyPoeR5Hw7+6ns1QOIgZYPPbxp5JCwnGsAYJGmvl21Gu20uLldQwPJgCPQ0a4TYS8ua4oYgACfU0TThdn/21pLJrIQk40+A6wtqynYTALb0sqIP3Mup8CNZ8Zq7dGOFumFsrkug2yo665IVWmY3IjSpGHsqnuKF/VAB27RU/COZ35isL7RjK47X/ua+7tfFYvF8vD6moVzepmM3Hh9TUG6daXk+DcUcmuGuE16qizTPEVyK5XqImZoLpvRbD37gUZUB0GuaJFCUo3hG6i+AruSdHPbo82Iuj7ij9qkvfux7qa/pGnrrAAsxAAEkkwABuSaxn7QvtDa6TZwbsibNcEhm/VP3R8/hWZToy5M0rG8VbD4e/dbKABcYAnrFguyjmJrCeD4wt7QPJUuXEbhyIPloKHYTidwW7gLsVKsIJJ31Py+ND8HxG7bBFtuckFVO/iO2l2nkbGIS2NSZb+Cur4/C2Bpmuo5Lae4c4WO0lAPOtM4s4EEhercca6ADPm35aGawDF8Rd3V80MsEMnVIIO6kajlUuz0mxIcM9+64nrBrjMGGgMhjvA33o2PGooxnyPJLca9xi7NmexRHldIoBw/FsDE6DlA/lRTF3R+StBnqgD/uk/yqqW8eqe9I78pI+E1xNRGTyS2nWht8JJ+hd7HEmjf4D+VSLfFmkbcuQqn2ONWCBF5PNsvzopg8QrHqup8GBpSWTPF82BeOHsXDD4s76T4VTPtM4obj2rOkKM5jmxkCfAA/vVYsCxqg9MHdcS7XUZQ7ZVciUIAAEEHsGo37q6GiyTnKmxTLBIrNw6nuHzp2570dkD0qTewmS6AxGsMMrKwIgkZSDrUR/ePPf+45V1QSDfRHCZrmY7LLeeqr/uPlVvutAihXRbC5LOadXY6aaKvVAP8AEfOiV7md6w+WaBuNMBvA1zgPE1s35ZC0LpBAgkjee4fGmOKPp3c/jTHD7cnN2/2PhQdRqHhha7GNNhWWdS6LrZxou5miBBEadnd41Dc6+npTeBaEP630FKc/KhaNylF5JdyZWqSjPZHpHGNReIoY+PwNSA1RsW25OxGv9Kd65FzvCscyqFDWx4pcJ9VMUTHEH/HZ/cvj6GhnDrXV8daIoncK83n1cXkl8K79/wCzsQ09RXPl7BbAXiySSpMn3c0fxAGiWDOo8aC2LwRJIMZgNBMSQJPdRfB+8PGswty31wzGRUqHsWdfL+dDsSdan4o6/wB99QL41pqTF4iJruavAVwmqibZw3KT7ekkiuZaImSg8h1ozh3C2wWIAAkk6CKBM8FfE/6WqB0xv3BYtgT7MjrEfi5A/P8A4ru5HSs5qjuaRA6X9Ilvo9lf8k6MZILx4bDu7qzjin2fYpEuX1tlbCJ7TrsofKNTlSc2g16wGlaD9nXD7N27ca4cz2spS2fdgzNyPvEHTu0O+2kYoIyMrgEMrKQRupEEHug0HDGUlvb7CZoxi9qXR8tNhCuHYkRPymK90awAum6GQsTbdbfWyoLgUsQ7QQOqG3gaEc5BXidwXMECu4Q5vFGH9aG9Drpz3VFwJ+bJCuW9m7lltw4G/UuPAOk6nar09tSv1Mt2l8j3SHhmSzZb2TIwXrnMLi5WgW2LAQCXW91ZJAygkaABbWBuOpZUYr+KDHgDzPcKO8exLfklgZkAca2reYJkC27y51OguB7xlhvA2gijvR+xFiyvcznxgt84ouSbgiQhubvyJ/DbxOD62jQgIO4IZJ+tCMQNdKMMsYcjMZzJy3kqZnt8qFXmAEnl3TXMkq1K+f8AJ03UsLr0/gYxdlWsJmUGDcOw08/H51BxHBbZAK5gert1t1BmN+dFblgvZtAcxcnWAJ0k0Mxt28qndRGkAZTEACY1GmtdBZoXXu/3OfGDfQWXg+JQBrVwkEA9W4yHUdkj51Bx2PxIBt3Xcg7rc6/n1gfUVY+jPExesDSHSEYd4GhE8iNfWpeNwiXFhxPzHga29PB8xBb2nTM2vzO0z906g8oHfVr4Z0bxDXslxYVBPtPeJM6CefPfsqXwLokzYpG961bOck/iGqDv62U+VaQlgID/ACoUpNPaMY4J8sy3/DOJTEp7POru6guh6rCdc6nlE71er/R6+i6sjnsAynwk6H+Gj/RnDFme6dhKr4/ePpA8zU/iWLRdHIo0IprkHNU+DJON2ja0ugrp94bjnDbHv1501hMVbgQ6+tEvtK4zh7mHFm04uXfaKRlObLE5pI7jEd9VborhGe4udSApk6GDlg/OBSWr08crSvoZwZpYo3XZeLaQoHr41ydqUWpsGiwioxUV5CspOUnJ+Z1xAoZj7sADmdKnXTQvjJgIRvJ+lTJbg0uy8e1TTl0FrDaVLtvVWtcUuD8J8qlW+ONzQHwJH0rzk/s7NfC/U671mJlzwTdXzNEMI2o8fpQPg+Jz2g0RM6TOxI38qLYJ+sPH6ViKcXTMzpq0P4ofnAZ5RHLU71GunWpOIOtAuLcZWy+UqxMTpAHPn5dlPJOapCtpcsImksKrV7pM33bajxYt8gKhXOPYhzCRJ2CpJ8gZosdNNlPLFFtIpMVX8PwfHXtXuNbB7WIP7i/WKl/4Of8A/rf9xv8A7KajoMjRh6iIX6YcUOGw7XROYSFIAMMVYKddNyPhWVXvtHxzKUN1Sh0ym2CInugecVpHEOC4nFW71u97K2jgBNnYQZzNlWAZiBJ23qoH7J7vPFWh4W3PzIrqp0I07GuD8VLr7Wy5R4KtlILKSNtdCOYnsofw7juPOKyviHJAYiesjACdLYgGYPfy3osPs/8AybrrjCz6LlW2FDBiF16501nyp7HG9hbTMFQwsSCUJEmAIXfXc+tBUNtpcoNKSyVu4a8wBYwNy1hrq3hkLhmVTvrbMz2e6NKqAbs03+NWi9xs3luEkyM2+WIEKIIAkQToRVUmqxJ7pWTIkkkhy5dLQGMhRlHcNdB6mrvwbHEraEbhtO72bfCqJNWPo1fkEDdVb0LD6T6VeWO5L5msM9t36FqxDn2Uf/HPiCgobeiDNSMZd6oHblPiM0/ypz/0fEFFc2j7MwZke72xP/Nc+a/GUl5f2dGUqw0/NcfU5gcGbhthmItKrFgNDmzEj4fL0KPibDWmQzlXmyQdzt50Pt3/AGV+GMBiQAT1TplWf3QPOn8WSRBUDrA6CPVto76u9zszghGuyF0WtBL94KxZGVCPVuzxNWUxzmO7eqxw/h7PiBdtNAhgezKM3PxAj1o/iL2UEtpG/wDSujhluhRz86SyNrlBm90ksWEA1WAfusIOvMiJ29aT0c6V2cZiRYLEAKzkk5A2UgBV5yZmOwGsv47xNrpHJOQ7e+hOFYB1JMCdzOnpSqx0+XY34m6L2qj6H4302wODBQ3FLKP8q31mnkIXbzrFOkvH/wAtus903VBPVQMCijlppJ7TXkv2jopB7+3yo1gOjtu4M1xRryGh9RR25SdIWTiuyr8MsqHhTmUbaEfCr/wD/K8WPyAqMei1oD82WU8pMjz5/Gp6obFsKSGI20gR2fPXvoXhTU7ZqeSLhSH7h7qQrA1CXiyZoudQjcnVf3xoB4xUwgMOrz5zp46HwraAuxYio17hZvmFYDL2yZJpx7hUaj0qPw/GOrEg78oH8qHPJHGt0+jcIObqI1c6M3htlPnHzpk8EvDe2fKD8qs9niJ5gfEfGfpUtMdqJHoZ+cViOo0supV8y5YM0fIH8FQrZVSCCM0g6Hc0XwR1HiflQ9n1Pial4A9YeJ+Rrg5WvFlXqzppPw1foiddbWq7xbhFy/elAMuUDMTpOtHbh1p3CnTzrp/Z8FOdP0EdQ6j9QLg+idsa3GLnsHVX+dG8PhUtiLaKo7gPiedPTXDXfjCMekIW32er1JzV6a2XY01rtZj+0aQcOvZTjXTyVj6D5kU2S3JQPE/yBpazQ1csjaB/e1Vnpjh5skKCZI2EwAZPwFWhw3NlHkT8ZFDOJYcMplie4RG3cOypZTMI9sAMq9mpPPtgchTBNSMfY9nduJ+F2UeAJA+EVHNXVEs7NXL7NcKLj35AICII8WPP9n41Swa0r7LrGWzduH77hR4IP5sfSrIG+MYC2lg6BQWtyTyBdJJJ1iKsvErvUY6RHlFV/pUZwz/s/wCpaj8HxjNhomepoDy0pTUZFF8+n9jGPG5R4K1xxBcCa6zlPcSZE+UVG4leuG3kZyV0EGJOmoJAkiakX8MWuoQdSVUjlMAT86IcQ4IUQtcYFjIVVkwDpMn+/opjvaN2o8PzJfRoiSvMKundJP1onxZQSq6S0wO6NarHDmNoqVOp0bn/AHuKL3XPtbbE7mCT3gimcWTakvUBPFutkPjPCkW2xCAkKx2nWDBFU3iFvQRWnOwIMCR8P61UeMdGnOtoiJ90yPINtRckHuTRnT5VFNS8ypIlGMFxq9bjLcMDkesPjQu/YdDldSp7CCPTtpVuhytDkYxaLdg+mFwe+it3glT9acxfSlLjCQV8f6VVVpzJNY8WXTZJaaD6ReMHhVxCqUPWbQEczMa1omH6LWVtKmSCBq69Vmbcs0aHWTqDVc+yXhOa0t5h1VLhO9sxk+W3ie6tIZa3pINbpPzYpqGrUV5GbdIeEPYXMHzJIEFYInaddfhQPCXlXcGi32q9IDZa3h0AJce0fXYAwo8yCfKqPb4x+JT5a1nURhJ7WTHHIluRdbGNtnnHjU226nZhVItcTttzjx0qbbvDcH0NJS0mJ9G/Gmuyzs+p8fpU3h51HifkaC4N+oKK8OOo8/ka47VTa9zovmCZNvtBqRgjK+ZqDefWpuBPU8zXa+zP8n0Obq18H1JNJNemuE13jnnK9Ner1XZBsz28vnSSuvPftPIUptvIVydfM/KlQg0VEbcvrrTGM2P7Xyp9tvL60xidj4n/AE1EUY30+weTE5wNLiKf2lAVvhl9arJrS+nWCz4YsB1rZRx+rBD/AA1/ZrNKKyonAa2XobhvZ4KwOZXOfFyX+tYw2xrd8ImW2i/hRR6ACqZogdKX/wDx38v9QoV0SchMp748CTH1olxvFZLbvAbLBg7HUVX+C8WXOrM/WuSGE6z4ch8NaV1WK1YzpslcEnidg+1kaGdxynelXlYqcznX9EyT3/8ANEOI8PBGcANzggHadjy3NV1eK4YkqYBBgg8iNCI5UDFlSjSjfqFniUnblRMyBQpMasNNzsd6Jlc1y0P0p9JP0ofYv2ORT1FTuGXBcvdUzkUkkaxOg/3elSO7JlXFG3txYmrsPhOzQehPieQrhwk7ie7lSluqv3tf3j8NRXWxGbQFvICui0c1A/H8Mtv1HVGEzGUQO+d/lQrE9CLBMqzp+iuo8TmmPWrQLJOgWO0yuY+hpAwRPbP4QFH1nzrLijanKPTKNe6HOG6lwHuIhvQEzTOJ6PX7bBYDgkCVnQn8Q3HlNaGti8BoF8CTI8py0hLUTngHcidfHShSwxYeOqyI0Dg+AXD2LdlNrahZ7SNz4kyfOkcZ4paw9s3LzqijmT8B2nTYVlWP4zjDcZbd24EWIggch97c0A4/gMRfZS91mIGzMzCe3U6UL73DdsXZpYON8mDuOcVbF4q7fbZj1R+FBog9PiTUcVMPR/EW1zG2WHapDfw+98Kh0tkTvk6WFxcfhZ2O0UtEjYkeBpNKzUK2bcU+y7cHJNm3J+6KM8ObUeB+VBODn8za/UX5UWwjdbyNcaX5382SS4ok3H1NEOHe4PP50GvPrVO4pjriYhzbdl1GzEfdFdXQ5fDlfsJ5MHiqkzVJrhNZphOmOJTchx+kNfUUZwvTtT/mWiO9TI9DXZhq8b9hOeiyx6VlxmvUGwnSbDXNroB7G6v9Knf+oWv/AHE/eFMKcX0xd45LtEhjp5D6Vxt/M/IUltj4V07+dAINnY+B+dM4g7+J/wBNPNt5H50xief63+2oUVXjFxFtObnuBRm5nKVYGO+sfJHLblO8cp760P7RcSVsKg//AGFJ8FBaPXL6VnRoxUUSuFWc9+0kTmuW1I7iwBrbmasIRypDKSGGoI3BGoI863GzczKD2gH11qvM0COkmti6O76iqbwW0CTm8DVx6Rf5Nzw+oqj4Y9aR2itQl+Kl6oxON43L0ND6Ksy4m1bY57b5gCdwQjMJHParXxXgFq6CHs22Heik+IMSD3iswvYhgkhmU6wysVYaQYYajSRVXCfnSwZs34sxLdu5qvASb2Kilm3fmNw4Jwi3YsFLahYZsxPvHWRmbcwCB5UP4lw6YuQDkJnmGQjXbeCFPrVEbil67aW1ecvbUz97O3YLhnrAcv6Ci3A+EFGFwXGSQCEtmEIOo9oD73hA86rZJKy98W6RZMM4O22mnsz9d6lu6gCUHjlX5U3Yw9s7JH7U/SnBZtryI8APrUNDiXlIgGO4BT8KcCBveIby+oqP7JRsJB5HfyNeOWSsHv8ADuqrLJ62iuqzHMHs7jyqHjoynMrc91Ak+PZUuxw9oJLToI6zA0l8FI3MdmZjr261lvyJRTipVmBEd3ZTqOufrCQOWkz4GNPOvcU/zrniP9IqKdWPia87Kbhmcl5NnX2KWJJ+iLRZv22++D3Hq+gNROI8Ms3/AHrZn8YAD+Xd40LRiKnWMaQNNuzceh28op+P2jF8TiK/dZLmDAGL6HXRraYOv6RCsPEzB+FC8RwW+kzbYwJlYYfCtAt43NGYCCY0HPvWfrU0IHJ0AjQmNTTMMeHMt0GW9VmxcTRVuHaWrf6i/IUSwba+R+lRXGp8T8zT+E3PgfmK8xP/ACP5s6bdxTPYi7qao/GLv55/H6Crbin1NRR0SF6bhukZzMZQY07ZroaKDyTaXoAeSGJXIp/tq6LtT+P8DOGKgsGDTBAIOkTI8xzoRT0sdOmFjNSVolZhSMw7flQ7H4krAHPnQ72zdtEhp3JWAy6iMJUf/9k="/>
          <p:cNvSpPr>
            <a:spLocks noChangeAspect="1" noChangeArrowheads="1"/>
          </p:cNvSpPr>
          <p:nvPr/>
        </p:nvSpPr>
        <p:spPr bwMode="auto">
          <a:xfrm>
            <a:off x="0" y="-8810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xQTEhUUExMWFhQXGBgYFxQYFxoaFxgYHB0YHBoVFxcaHCggGBolHRUVITEiJSkrLi4vFx8zODMsNygtLisBCgoKDg0OGhAQGywkICQsLCwsLDQsLCwsLCwsLCwsLCwsLCwsLCwsLCwsLCwsLCwsLCwsLCwsLCwsLCwsLCwsLP/AABEIALcBEwMBIgACEQEDEQH/xAAcAAABBQEBAQAAAAAAAAAAAAAEAgMFBgcAAQj/xABHEAABAwIDAwoCBgcHBAMBAAABAgMRACEEEjEFQVEGEyIyYXGBkaGxwdFCUnKS4fAHFCNigqLCFSQzQ1Oy8WOTs9I0c4MW/8QAGQEAAwEBAQAAAAAAAAAAAAAAAQIDAAQF/8QALBEAAgIBAwMDAgYDAAAAAAAAAAECEQMSITEEIkETUWEycRSBkaGx8DNCUv/aAAwDAQACEQMRAD8AzxyAJFz8K8aSFAm4y34zS1QADf5fmaW2oJPW8K829j1hDD+Y2P58aNwSTnSkEpMgZhqL60IpoFROUETMjX0p5gjnAqSDM9lZVqQHbi0zZP7C2g02WmsW3iGVApyPApWEn6ijJkbpVAjSoXZWIyrg8Zj0UPImtVYGnj7msy5T4XmMWuLJzZh9ld/crHhXR1MdlJHBgldotCHJcb7W4Pr/AO1P4QyhHZPsr5VH4UylhXaUnzHyo3CCJHBSvj86mmM0D4RFx2ZvehduGQyj6y58o/8Aai9n3HmPX8KC2gZxDQiciCqPP5CtygrkY2mgLbUDe88BFgfSsx2wyEunLHEW7TvrSdrElB/aXiyUie6eA3btdazTbCiHYCSJA1Mzrc1s/B04PqYCUgAE2vpqPA02kkaAi4uLjy8qdUrQmY0tcHvpSEzp6W9K5rOpobZcm8acLHdFq5YFt1tYymnea0Op7bGK7KTu+PmKFgoYdTc8L9nhOlXjBYZt/DIhMCIAVqCLG47QapiQPG+hifA1oOxNmcy2lsLKwtrnkkpKT0pJTHYTu7KerRHK6aKti9hnMtCBEXA+jok67tTUS9hFostJSQYuO3SeBrSkYaMUe1I9vwpvG7OSoqGUbt0jypWLHIUXBY5xuMplO9Jv39xqz7M2whZicqvqn+k6Gqxj0AOKSkQJMXPpQ47p8aUq4po0kLVEpMj1HeK8GKNUjBbbdavJUm1j1h3HfVlwW1m3uxW/8Rv7xRsk4USycQacS8aGYynVVeOYVRczJfKElATlShJVMk5gpcjf9Wmir5YjD0yaZfxraDC3UJP1SoZj3J1NeJ2e0eupxz7a1FJ70JhH8tGYZltsQ2hKBwSkJ9qpsJuRGE2gpSE5WXnFRBOTmxO8y6USO6aeKcQrRLTY3EqU4rxSAgD7xqVUukFVBtBSIk7OUeu+4f3UZW0+aRnH3qSjY7KTm5tKlD6a5Wv7y5PrUrFdzdTlIZIG5uvQ1RKUCiG8OTok+3vUWxiP5muqWGCVwHn+Fe0moxgWFAkwqRGhp1bSTun89ldcT0RHGN1MIQngR4zXZzuVWwtbSQdFDtGndRAeEm9uEV47KVGFkTfQxelIvqUkxetZqZ9N4Z5JAMi96qP6SMH1HRwKD/uT7L86tmyrso7Ug+YB+NA8ptn87h3UgXAC096b+sEeNehkjqg0eTB6ZJlW2E/nw3alaT5gj4etTzQ6au0k+aQfjVN5LPwXEdlvCFD0EVcmT0x3D2I/prjxu0dE1UgXZIlKuyfjUe3iU/rxSRIyKt9kIn1NSGxDKV9/xqmuYgq2m0BeU4gx2SnXshJ8qePgy5JnHonMAY4gEaTvPiazjlIhKXrG8Em5O8xc1puOMSYBNhCZMTpMXPfas85ZJPPgEDq7gANTw30MypHTifcQCUJiQSPGlpUodUiOBt4UoMCJFxwrxKdbwJ0UPiBXLZ10LW9e4I7Ysa5Mm6SI4EW8xcV5zPgCbFJr1nvuOJynu4GtsLyOFqd9gCSLK8OINamnLzGznBoWeaVrvbTGt9QaypK0zm0M7xv1sRrWuNtlexmFi5bCFi89UlOtXwq1JfBzdQ+PuLeaH60k8UD3UK59oSvun0Jp92C4yoaFAPnB/qrzGCOc+yf9prNckLMhxSyXFfaN6N2AlK1uII3JVJgjWDbwF6jyrMT2k/niKs/JXAJLS3sv7RLiGyqbc2sQQbx1ik6T21GCt0dmV1EGx+wLSLXHdoL8RUMcMptUKBBGh7uB8a0bE4eUI+0j1iqbymTDwHYf9yhPpQlGhcc3J0ztn7dUICxmExO/vPHSrFhsSlYlKh+d3Z41WMFs4ONoKSQq4JjUpMafEd9NPtuNK3pOgUNKV2g1GXBd2yaJSqqjs7b+5fmNPEU7i+VTaIyrSq9xN4g+sxTR34Jyi0WvNTiIIncao6uW6RuAnSyl+YhA3caG/wD7RQSlKSuwAkBCNBH0ucNM0waX7GipYBp7mEJuogDio29ayt3lY8r8VuH0SpI9KGG3XiZGVJ4pbRP3inN60jiMscmao5yiwrZUFOTlCCS2lTgOYlISObSrpSAI16Q4ij17cQj/AClx9ZZbZA7w6tKh92sWxG0XXLOOuKEiynFRYyLTG6icFhnFdRtSvspKvYVOSSWw6wt8s1hXKxO44SO3Eqn+VgjyJrqz1Gx8VFmXf+2a9qVv2/kP4eP/AEU9MXvrpS8pgQoW1rxoEzmRFt0/OnCBGmvfXaNV7jakq1MHy/5pwoHR6NyNx38K8Jkjyr0iNCaFjUbnyb5VpLDeZtQIQgGCD9BN4Ma61NM8oGVSSVAReUnt4TQfIwA4NmQDLTP/AIWh7g1JHZzRUZbTBSLRG8zp3ivTi9jwpbNozV9IZxRymUZoHak9JHoSPGrhh3ek2eI+Z/qqM5d7JCC24gQCCg74Iuk+/lTGy8ZIZO8Zp7Da1cLWibR2ruimGbHxGVl5fC/lmPwqhbOxU7WbAuQhbfiW1K+IqyYbE/3ZQBupSR36n4VQ+SWLzbXSqJBddA7gy4lPohNVwbv8hZ7f34NUfUd6jNptJJtvO6DWc8tOi8gzBvEmbSI8BWgPNyCSZmTvAvMdInX5VR+W4RzrYAEwq8TN0j899bN9LOjD9aIBoG+YCdbbzvtTDaoEEqF5hQkRpv8Azen1rtuPjFCrV1jKk7+IriW51y2HQEERA7TJB9bV4hJSI1F9RI0psmTZSSOBTHsKULSLXNoVFt1ECFlA1gbtCRPgrurbeRGGDmym08ULTpH0l1iwUTHW8gqPGti5BbTQjAISpYCxn6ASSrrKPVAm4Irp6b6mvg5er+lfcC2Q/mYYJ1QVNn+GPgBR+0DZ37PuPxqDwmKyKeSELUOc5xMJiMwOaQqI6ShUhi8Q6oLhmJyDpLSN43JnWgyPkyrEEJWocFKF7b+3u41c+Q+CLjOKhxacgQrIlXQUTmIC0kEGClJBEERVW2ghKXVgpJOdcj6IuqfDWrf+jhgufrKUuONpCUEhGXpdJWpUkx4RSYV3o6c/+Nk4m7ST2tn+aqPyvkPCOB/3rq1L2e0lJDi1HKSmFOkCygOrIGhNVDlFkDqeYyxlvBkZsytTJvEUMiJYeSW2LhAlDZSTCkpcuZhS1AKHdmQq14nWheVKSMov13PcR6GrBgmYZw5+s0oD+FZVHhnqG5XgAj7a/ZFDKqX6DYn3fqRLex8zSFpPSUkEyLZrz2jSqsrBkOFKgBC4N+2+laPsZQ/VwOERu1CjPnVJx6DzzliRzi7/AMU0YbMMpPgPxPJgOhtSFhsZIMglMybkzbxtR+F5AjVT5I/dQPck1L7MxIShEpJmeqCSOkrcBp40U28QVc0laukYSAnLGVEyFKGXpZtO21Z8sCm6A8PyIww6xcV3qAHoKksNyYwqf8kH7RKvcxROzMXzqScpSQopKSQSCNdLazRoNJJG1t+TsLgWkdRptP2UJHsKkml0Ek04hVTaASAcrqFC66koBgzSBPX9xTjQg3cEXH0vlSEt9nvXqmwdQRHf2fKuizscfI6hCbkFMxa49qQ0gzxN4FNpZTE9L8+FEIywACe+2+hwambtyKxCRg2JBBLSPNMp/pFT4eEzJ0I9vxqlchGQcK1IB6JuR/1Hh5wkVa0MjMLWg23fR3edelB2l9jxske5/cTtrCh5pSJFwYJ3K1HqPWs0W8WpVuAUe4wJ9vWtMfa6SQNJMiTGhI9qpHLbCoStSB0QtBVPA3mBv0nXfUOqjspIr07rtI3Y6VLCEpE5Uc4fAE+ySPEVR+R/R2wBwfc9A9bxiPGtL5FDKHbSoNFN90IJA/lGnE1lWDcKdrqIMRi1X/8A1UPY03TxqGoOXedGw4w5t05dbwmeH5NUflwklaCgoHWkRvJBF41gGrxtFnNChOmoIAgxvOhkVRuWiyA2BzYvpIO7je80mXg6sdWirrdNwoJ7IMX38KlcHgWylpS+cBdJEJUAAQSJuDw96r+LWQTmy+B31YNmKUpvB5QLLXOhhIWqVcRAGoqMIj5ZtIZQ4hV22p+0l1R9LelL/U3j1UJF7Q2kGO2RNXdjCZQEwpzLYqIJJVvMmPwp0FwWDZ8SB4VnXkmpvxuU5OxsWsQET4rT7QKunJpzGYZjmkmLqICsqkgHt60616k4jcG0+Kj8KWeeGryE9yR8TSxm4u0CdSVMYfLvPqWcgnrqE5BIScx0gW9DXf2iVptiEmcvRbbz6X3ZuFBpfPOKCn1AcUkCYpRDGinVq7Cs+wptXkCiVXGNrLrhCJJWoklJCjc3I3HsgVOck1IQXS+lN0DKFOBAmbyBc90Gi5wo+hm8FGljFNDqsK/7Y+NCL0ux5dyoQ9jWApeVGHEqkQFrIHAfsxw41A7SaLqgq8AR0WlREqOhPb2VYf19W7Dq9BQ+KxjxSf2UCPrUspWaMaCtnpK2WxzixkmwygDMBIHRzTYG5PhXbQ2Kl0glbnirNuA36abqb2Eo5TPEeeVNTI0ndxpnK+QRikRTWx2kDqhREdYA/DtqKe5O4dTsKCwVkqkKECdwEWHZVgxLkq6JFxfsjUxUTjHE88gTFxv0FgB70rbGSQVsDDOKaBRlMFQIMz1laU5hUHnV86QFW0lEGEReeA43p3kq0otEpcywpUggFJ6S7kUcypQdezIzH9nmykR1bEBUbhe9GTpsnygLYgILwI0dVuib6+OtrXqTqBwDXSfCQVAOKjpqTl7Fb5HcaWoBKkKTYllRmd4ymTOutFqwLYnQaWlVR+FxchWYgZVEcLQLmdDeigupNUMEhddTGeupaNRibJSD1926eEU4y9YjNJMRreeFNYhgQYF7wO3QepFOMNJBAykwdT2b6u6o6FYsN313/nwokD94eX4UlMmehMCYAPkKdQ2SmchFxa/fpUmVTLdsDau02WUJw+BDzN8jknpDMpR0VuUpQ03CpxvlZtUdbZR8Cv5GneQ2HBw7WZsQULsq8lLqulf7fpVlVg0gtkIAEqBAAgyhZEjwr0cb7V9jyssO9/dlWe5ZbQEE7JdsZsXOBH+l2+lMbTx7mJQhx9hWHVBBaVJVGYibpFiBOlXR5kDLCQOkmYAEg2g8darvKpPSgCIRNu4mhmfYzY4VIh2drnC51hhx7N0S22JVBTGaINhHrWWrxGfH86lKkBboWAdRLgJ01uTWwcjX1c+gnUqUg+a0/KshWvIoHek+RQ41SdM7xtewcu00zYXlQmClSgIM6DTfHed9VDlclJQiEReSSDwNrmJ1q1IChrnMi2sbri1VblgpRQmEGxkye8eG6lyO4nXBVIo+0RcyBOv5vV35FOIGDTmgKKlJTfcVuSB3wmqVjEqUq6Itxq0bD245g8GkoSk5nFIMkiB0lAiKWFNU2LlvwXzCZ1NphxIEcD2DWb60Pi8L1pf4cLnfNuyqG9yveVqlAB3yTTSNuOK0y+fzpZaa5JqE74RdxzMAqcVO8ZjYxfTtrlLw43E+fxqnIxzm+PNNS+yGVv6OBI51lvRJ/wATnOlY7ubjtnspI03SGlGUVbJBoozEhFuBI7N009/aKAbNj0+VS+M5EKQ0pf6wCQJgNkaa/TNVPHksuMo1zlQKrSCAkiAZH0j5U8o6XTQsJOXDJB3bwSJyA+P4UMvlKTo0n734VD7Zeh1Qvu+kmbgfVA30ZyIwqMRjEtODMgocOs3CSR7UIVJ1Q81KKbYl7lC9oAB4T70wdsYgiCqZ4JHyq18oNgYdlxf7LoDJoeKRx7ZqGxmIwjMA4ed4kzGnE21p5QUeaJxk5cWRyHHObKgpQUBMAkfTCdO72phW0sRJyuKuPrDTuqVOIRldWGkhKQJQQMtsxOoI+iDpQO0sZzQnm0dyUp4T9TtrO1uZb7Eb+tr/ANQ3/eHvNF7O6YMmTKzMzYIJHqk+dP4PEFxGcSCEKXA3JCwg3kXlQtXmCx2dS7qJQhZv9hzS/YaNSXJrT4Dtj45TbLMFQJkGASNfpdl99TDO2wkneSACSlWg004TVcwzZcaaCTE84bmN6e/61SDHJdahJWkd0n+mkcG5MOpJC8Y8hXOqTkJJJOY6Kyiwt3HxrzCYrO5lsYaV7J+WlBsbGJcWznjKpRzRr0Gj8aMb2SWnBCxKkquAbQUHjQcaCnY+p1KedSfqrjTeERp3/m9S+z1yFfa+Aqu4TDLdaUtTplINoF7BV4jsFTGxnSpKiQAc5FtLAXpZICJSa6m81dUxjKiUkjpDXWfH3Ap7NrcWub7uNDDCgSL0QlsSTlElOXwH/FGbS5O2Ck1aQMpIhUOST1etb0ojZ5KCSVgi0jpEjtE043hk7kSRcam+/f30Q1hDua135VeVZzXAqgaxyCxCV4ZmL5Q8k20OdCo74UKtK0psbWM+4v51R/0f4EJaRmQnpOOAgpH1UETx6pjvq54jDJATASIWjQAbwPjXfhdwR5uZVNjhU2RZSdQbKG4g8eyqrytSCslMEc2dO5VWzFt9A9kHyIPwqC2s0p50pA6JSAL3VE3jcNYoZ94ULifcVjk+rI6k7g5PmUn+o1l23GgH8Smeq5jB911H/qa17+zVtKIUCPj0QLfdrKeWR/vuKgZQovKAn6wcUT4kT4io9G/qRTP4ZpTbUtpJKj0QLXIsNZB9qq/KvCrDSilCyLWjfMaxVsQoKbQTmGZAPfKe7tqA5SI/YLkKMRA8RaYp58HTF7lDWtZIzIyj8La1IOpnApzACHzv/c18zQL7clMogRF1X7KlEonBfRs+I4RlA+Nc6aHlZBtJkCSmDMQJ+FP4IDMASIMxbhbhTPOQAQTHAJ7p96ewc2Mk6i9uFZ8G4JASTlSQDI+jPZ8qtvJVrKg9j+FJsBaXRu7TVTaf4xE65t5tFu21TOysY4iObS2QVtySYjKSpGpuCuAY3Em1JjbWRf3wbKk8bNj2uo8wud9v5gKoO1tlB11npQrOcgiStWU9Hssk34wN9Np5Q7SUoDEnCIYM50t5ivQ5cqpI62Xfxo/GbT5lTT5UlORSVdMblIX0bbxmPlV+pmnOLRx4oyiiocpcEtDxzJIMDU9ndpaiP0dE/wBos7pS6LT/AKa/DdXcsOUgxS8wIIiBExaeyaruztocy8l1KVHLJspSTdJTZUyNTpU8Tqd/J1TblCvLRqPK4StwcW21eIhPx9KznlEbpjS/DgKkcLt9Sz1TC1KQem44bJQoEqWSQJJtpbvqJ25OcSQBB1IEGTuJG4Cr5u7dEcD0ugvGKjD4kDrKSoJAFySlQAAGt1CvOUSQtPQ6RlGmvVg+sUp95RwzmSSRkjLMjMW5iL/SUahsMrnMrS8xIgSVRNt9ieG+jyq+ReHYVspCkuozJISWHEKMWBLiVgH7tP7MZIceJ0KFAdv7N/5in8PggFN5YTChfpHWx1VB1NTTmxUMrELUrnJSqcsDKhy4gW/xDx3UW7QqdNkbsUQGQf8ArD/wmrnhDaqtsvZ6rBFw04+i5vHQAJ49X1qy4eQLpPlSR+qwz4IxDf8AenekRN5ET1GxFweFLxbf7RHSUZC7yP3dIFDtAnFODpC4016iKfxeHIcbkqEhdydOrpQlVGXJG7IUnmHJBmFbifo9lSGwz0V//Yr4UFsZtQYd6sDMDf8Ad7KN2QIC7fSJ9qnJ8jRJOa6kV5URzK+eVa99+lP88bXi3H1oJTkR3CnG19l6tNbnTFqgn9YgwVG/afKplD4WgdM9ACRBvNp7bx51X38SQQA2FWFzMeQqRYeAJIAAMWJERaR51KUdjKdui68kuU2GwrY55wp/a5gCk3Tzakkp7ZIqwYr9J2zymy1m4PV4EHj2Vm2CRhnFAYhBdjqwspAnUmCBuHlU2y9s1sAjAtXsCrp8frTwrpxZowgkznzYHOdlmxn6UsIppwpSvKnKFHQ9I2ABESQFfdNTPJ/lK3iUpxCUKSkggJPWGUkT6VTU8oW0JSpnCtJCipMZQAMuQ5oAuf2hHh21LbF2wp9KlKABCiiAIEDS3jSZepTXb8Crp9PJNbV20HgmBAsRxvIrLduckMY/i3HG2gWibKK0gEZIOp4lQq3YQnIk9g/lUfnVf5WPuIdELKUKQIH70m/tUMOeSm5Pex/RjJKJPjDKQwyFmHEoSgoziScuUgZSajNsbPCmllSHB0SdbSm4F07yKp2JcUo5s6zGid1hPuKmsNilOYdU5pKVTIm/eBaun1lJOx/TaaoreJVGQkJSBpJvF+2+/dUjhnR+pOHMCEuoNhxAtpUfjUCEhQ00JnSSfiaK2csfqeImCEraMJtv4x3VOFNDZbiyII0VmWb/AJJvpXNWMnMY3q+VHbLwDmJcDbLHSN5WV5QPrKOkbtN9XHBfo8dACnH0JP1W0A+GYge1Uok5pFMwoWdCSOCURF5mR4+dSezkrzICgoQsarGhn6OtXhjkayOsFuH95So8kkCnnOTmHBEMBJSZBSVAz23vSOPkGtVRVcBs4LUkuvNoRIKxDilESJAOWLiRVx2pg8HigEDFOJ6ST/h5tARAlIjWmUbBZ/f+8PlTLWylNuJKTmTI7CB7Gp8LgEu53Y6jkjgRqX3e85R6EV4eTWE0ThwO9aj7VKE14FXpfUYafuQuP5LNKaKGkJSorQZzrSB0khSpzTOQG3dVuw+yGG/8NDKTxSlJP3tagdsY0NMOOEWSJPmKhMHy7YsJM8Beuzp8na7OfLB3sWHaDcY1ITrzX9Sqbx/J1t5QU4kBYiFp69txMXHfNQuK2sy84HTmyJRBglJnMBFiPrClgsG6UPx2FfzqUpd1jRTqgpzksz/qO/y/Kmto4YIU0Aoq6S9QB9A8KEcU2N2JHepQ9zQ/PIK0ZVOGCqQtRUOqrSdKCnbqhtPyH7ETd4BRH7d7drdNSckfS9Kgdj49I5wmem+7lABJM5ToKOxW1G06qE798a2Mb7G3ZupJTd7DKKBm2ycS6cxBBSbWJlCRxtS8aDmR0lE9KLkkWHlQ7GOSHXFFUJUEwqCJsJOm68d1eYjHoW6nKqbGYtuO/wARR1OzUgZkOJbdQEp4kzFiMwj61j51J4BwdIE7x6pB+MeFRyekXLx1QeBORNwN1o9aMwyNfD2A+FRyZUPGBIc6ONdQ0V1S9Z+w+gpfLnZn6u8lSOi26mUgaJUICkgeR/iqBTiQEEE9I762jbOxmXwhOIZJSgkp/aBOsTOVUnQU1h+TuzkaYVBPaMx8zNet6ardpHKs21U2Yw1iZEASez8KkMLgsQvqMuK/hgetbO05hm+qw2nwSKIG2I6rY+6feKnJYl/t+xT1cj4j+5luA5GY52/N5PtKAEfwyatGA/RpiSBnxCEDglBUfMlNWk7adNhCTfcN0d/GkqxrqtXD5n8KhKWPxY6yZfj+QzZHJJllsNvIS9BJ5xZgyYno6CyR5UU1sjAtAhASgEyQgnXjEmoa51JNdlH/ADet60arSifpybtyCncFhEiEqctMRG8zvE61nXL0FLrfTKkZSRKQCm8QY13VfhVN5fOpSpomJIWL62yHgeNRbTeyL4lT3ZSlvSDYn8mu2e6AL5xMjXs/GlLeSoyVK4WSI96aYebmU5zB+qI/3XplaR0bNjWLXaybA6k/G1FbDcUrDYwJVlMNEFMyOkdMtyd1qC2o6kyEpWQL9IgDyHjvqx/ofcR+suB3IEhKVJB0KgTlmeBv/DXRjVRtnNnfijQuQvJNeFYlZl5whbi1TI+qgTeEgnvJNWYYIDUkmnV49IAAIM7wQab/AFjyoyywTOTTKW7G3UBIJ4fmKi3m3FGyI7VH4CpRxySmCNST5GuKqk8ikOotEQnALOqh4Cnk4EDUBXf8tKOWqmVO1k4m7jwxFx4CmlkfVHjSysUkrFHY1MExOGStJStCVJVYpIBBHAigE7CwqRAw6Ej91IHtUo4qhnHorbBVkE5splD6W0NhKFIJKQTc5hfWdw8qlWsClNkyP4j8TUdtDMrEN5VZTkPSAB+l2145zydMST3toPrFZpMNh7uASrVS/vfOojaeCShTZBJlRF4+qrgKX+uYgf5jZ70Ee1C4zEuqLYc5uMxjJm+qdZNaKVhs7ZWGEvozEBLrgneR0RTrmACTAucs9LsO4bjrc+W+u2Qf2r8CSXnIHiKkwCh/KRmVzeYDtKjAPYMs/maVpWaysFQDi8wCtJHAxxOteEpzJhMa/Cn8T/8AIeChfMJImCSAT5THhXmUSDe01LJKMXuVjFtDbKbrPEgj7qR8KPw7gvTDCNfzupeGTrXM3ZWgrMK6kV1ABKJQfrHwAH404lob795J96SKcTXWRQtCQNAB3CnKbFLSaDCefSH53fhT4NBJcJuEkG8BVrjOBPYbeBopBMCdd8aT2Uph0GlCkClisY9FVXlu3JZMp66hftCbDyq01WuXX+CFDLmC05cwkAkK9YBrDQ5KC4ELOpzE/RGveTuoPmRKgQbExBsb6+1SmHwTx/dSQZtlTe3Aca7+yVx0Rm7lAeQUAabWo7WXqyGfYhJASrtKvh2a1IcnnS2X1JKZDUgXOhBvx30U5sp1YI5sgG8rUB5JF95onBbKyZ8yus2pJSlMDS5nWbU/rR4b3JThtsNYblm62bpA+yog+UGp/ZnLZ1fVQ735ElP3rVADCtIPQaBI3wVHzVI9qTiX3iLCO8/AUjzp8L9Qej7lxHLC8KgEHgoX77jjRzHKsHf5EH5Vljyn99+75UIt53eVfCmjG/YVwr3NpTyiSd5Hh8BNPo220rVQHboPWsdYxyxofh7UcxttYgEA+JrceAen8mtJxaDotJ/iFKLg7DWcJ2kk6g+BB+FOt4sGwUQe75Gipx9mDRIvbj9BPOiqovFqH+Z6n4imVbTXuXPkaOz8mSfsWHFOgPoP7h9xRLDc33Gqt/abhBXAzITbo21TqN+tLwPKBxI0T6/OnQpY8W1YxqBIqHxK5LZ7z/KqkOcoidUX7/woFnHBagAIiTHgbDspknYG1RPcmHVlx/IJKnV33ASLn0ozFYstPHLKiEZSToVkyYE7gEgmOzcYrnJTaa0trUnrLUrXXdv/AD8akm17zc8ajmyaB4R1AYdUt50KuRlv3gH406UbqYwq/wC8P/wf7U0a4RXHkdu/hF4cUJQoCaWwdaaApxoUlhY9NeV5euogJUU6mmE08g12HOLTSwabmuLgGppWMKXqPzvHzp1JqPxu0W27uLSj7RCZ00BudOFQON5csp6mZw/ujKPvKv8Ay1lFvgJcQa8U+AJm3Hd56VmGO5bPr6gSgcYzK+8qR5AVFp2g6teZbilG46RJ1BBsdLGm0e4VE1B/lKwkxzgJ/d6XqLetNK2kh4KywQnIQTGpzjSLfjWdYdQ3ip7ZS0FLiQblKTEwZChp941z5E3smXjFR3LIMNmN6Ia2eN8VE4ZxSNFGOBqTw21dxTPdXmvHOLvkprQYNmp4V4dmo+qD4TRrDuYdUjvp8J41oyYkiEVs5H1B5UK7stB+j6VYVqHCmVqHCjb9zFXf2EmgHtg8Kt6wKYWgUyySQSlvbGPAeVBubKj6PvV6UyKZcw44VSOeSNSKWWCNxpTNiNKtLmDHChHcADuq0epYrgiExbkgxF9YNz31Fug76sruzhQruz6v+JTFWOiIwzxG+lh49tGLwdNnDdlN6yYNAlpdrxTjRCVSAPM9vzrwM0sNUPVrg3p3yPbLTkbgaZ1esGpJDlR7Sej/ABH2FEIJFLmktX5I2OOw81AUogQTE9sCnlLoVOs05NRbseh5Bp5pVDM76fTQAx7NXUlKSd1dWASaXR393z3VHY3lGw11nEzwHTPkmw8TWYYza7zvXcUocJt90WoUJJr1Fi9zmL1juXw0abJ7VmB91N/5qgMZynxLkjnSgHc30PUdI+dRCGaIbw9btiOotjISSZMknUm5PjTqGaLawpoxrCVOeZIrHGAtsUWxhjIqQw+CJ0BNTWD2Co9aw9a48nUpcssoEE1h6ksBs1aphJuNatGC2O2n6MntqWZAToAK45dQ3wNsiG2fsBUDOq3CpzDYRtGgvxpKn6bz1Byk+TBqngKZU9TGakzRVi0gpQNMqFLbNco1bRsLY0aaUO/yp00iKGg1g6kdlNKaNGEU0o0dBrBFoNNKQaLUaQSK2kNgakU2WxRa4ppSRRowKpkU0rDCilIpBTRRgFeEFNlgjdNSBpJo6mYjmEnpSD1ju7BTg7vSjjpSUCnnNydmiqQOeFeAUVFeFFAI2FRTyTXobr1try1PdRsVhjeNbQAlQMjW063+Ne0N+rk3I1vHfurqNoTYyxtmiEMV1dXpykycUFMsUW3hxXtdXNNsvFB+FwBPAVN4TZCRc3rq6vOzZJXRREvhsMALCKMbQK6uqCRmx5JpWava6qJCDalUnNXV1ZGEKNcFV1dRS3CelVeZz211dTinvOmnQ6N4NeV1NBgaPFOjQDzpkzXV1M3YEJKRwptSBXtdQCNlIptSK9rqBhlQpJrq6gMNmkmvK6sY9ULV4ExrXV1MA8rzNXV1EA8ivddN/wDyfaurqwBzMa8rq6sA/9k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Jugendherbergen">
            <a:hlinkClick r:id="rId2" tooltip="Jugendherbergen sind meistens recht spartanisch eingerichtet © Flickr/ILoveMyPiccolo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4495800" cy="3374546"/>
          </a:xfrm>
          <a:prstGeom prst="rect">
            <a:avLst/>
          </a:prstGeom>
          <a:noFill/>
        </p:spPr>
      </p:pic>
      <p:pic>
        <p:nvPicPr>
          <p:cNvPr id="11266" name="Picture 2" descr="Europe_Hot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286000"/>
            <a:ext cx="2895600" cy="4014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inen</a:t>
            </a:r>
            <a:r>
              <a:rPr lang="en-US" dirty="0" smtClean="0"/>
              <a:t> </a:t>
            </a:r>
            <a:r>
              <a:rPr lang="en-US" dirty="0" err="1" smtClean="0"/>
              <a:t>Spaziergang</a:t>
            </a:r>
            <a:r>
              <a:rPr lang="en-US" dirty="0" smtClean="0"/>
              <a:t> </a:t>
            </a:r>
            <a:r>
              <a:rPr lang="en-US" dirty="0" err="1" smtClean="0"/>
              <a:t>machen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Spaziergang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die </a:t>
            </a:r>
            <a:r>
              <a:rPr lang="en-US" dirty="0" err="1" smtClean="0"/>
              <a:t>Altstadt</a:t>
            </a:r>
            <a:r>
              <a:rPr lang="en-US" dirty="0" smtClean="0"/>
              <a:t>. 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23554" name="Picture 2" descr="Prinzipalmarkt">
            <a:hlinkClick r:id="rId2" tooltip="Bildergalerie Altstadt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362200"/>
            <a:ext cx="3429000" cy="380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FontTx/>
              <a:buAutoNum type="arabicPeriod"/>
            </a:pPr>
            <a:r>
              <a:rPr lang="en-GB" altLang="en-US" smtClean="0"/>
              <a:t>trum	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altLang="en-US" smtClean="0"/>
              <a:t>rakp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altLang="en-US" smtClean="0"/>
              <a:t>k</a:t>
            </a:r>
            <a:r>
              <a:rPr lang="en-US" altLang="en-US" smtClean="0">
                <a:cs typeface="Arial" panose="020B0604020202020204" pitchFamily="34" charset="0"/>
              </a:rPr>
              <a:t>ä</a:t>
            </a:r>
            <a:r>
              <a:rPr lang="en-GB" altLang="en-US" smtClean="0"/>
              <a:t>rebeci 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altLang="en-US" smtClean="0"/>
              <a:t>trasnd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altLang="en-US" smtClean="0"/>
              <a:t>lorhalespt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altLang="en-US" smtClean="0"/>
              <a:t>Mod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altLang="en-US" smtClean="0"/>
              <a:t>tops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altLang="en-US" smtClean="0"/>
              <a:t>haonfhb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altLang="en-US" smtClean="0"/>
              <a:t>cisod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GB" altLang="en-US" smtClean="0"/>
              <a:t>ircekh</a:t>
            </a:r>
          </a:p>
          <a:p>
            <a:pPr marL="457200" indent="-457200" eaLnBrk="1" hangingPunct="1"/>
            <a:endParaRPr lang="en-GB" altLang="en-US" smtClean="0"/>
          </a:p>
          <a:p>
            <a:pPr marL="457200" indent="-457200" eaLnBrk="1" hangingPunct="1"/>
            <a:endParaRPr lang="en-GB" altLang="en-US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341438"/>
            <a:ext cx="4038600" cy="4525962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GB" altLang="en-US" sz="3200" smtClean="0"/>
              <a:t>es gibt</a:t>
            </a:r>
            <a:r>
              <a:rPr lang="en-GB" altLang="en-US" sz="3200" smtClean="0">
                <a:solidFill>
                  <a:srgbClr val="0066FF"/>
                </a:solidFill>
              </a:rPr>
              <a:t> einen Turm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611188" y="404813"/>
            <a:ext cx="7921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chemeClr val="tx2"/>
                </a:solidFill>
              </a:rPr>
              <a:t>Was gibt es in einer typischen Stadt? </a:t>
            </a:r>
            <a:br>
              <a:rPr lang="en-GB" altLang="en-US" sz="3200">
                <a:solidFill>
                  <a:schemeClr val="tx2"/>
                </a:solidFill>
              </a:rPr>
            </a:br>
            <a:r>
              <a:rPr lang="en-GB" altLang="en-US" sz="3200">
                <a:solidFill>
                  <a:schemeClr val="tx2"/>
                </a:solidFill>
              </a:rPr>
              <a:t>Es gibt …</a:t>
            </a:r>
          </a:p>
        </p:txBody>
      </p:sp>
    </p:spTree>
    <p:extLst>
      <p:ext uri="{BB962C8B-B14F-4D97-AF65-F5344CB8AC3E}">
        <p14:creationId xmlns:p14="http://schemas.microsoft.com/office/powerpoint/2010/main" val="3828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besuchen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besuche</a:t>
            </a:r>
            <a:r>
              <a:rPr lang="en-US" dirty="0" smtClean="0"/>
              <a:t> die </a:t>
            </a:r>
            <a:r>
              <a:rPr lang="en-US" dirty="0" err="1" smtClean="0"/>
              <a:t>schöne</a:t>
            </a:r>
            <a:r>
              <a:rPr lang="en-US" dirty="0" smtClean="0"/>
              <a:t> St. Maria </a:t>
            </a:r>
            <a:r>
              <a:rPr lang="en-US" dirty="0" err="1" smtClean="0"/>
              <a:t>Kirche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170" name="AutoShape 2" descr="data:image/jpeg;base64,/9j/4AAQSkZJRgABAQAAAQABAAD/2wCEAAkGBwgHBgkIBwgKCgkLDRYPDQwMDRsUFRAWIB0iIiAdHx8kKDQsJCYxJx8fLT0tMTU3Ojo6Iys/RD84QzQ5OjcBCgoKDQwNGg8PGjclHyU3Nzc3Nzc3Nzc3Nzc3Nzc3Nzc3Nzc3Nzc3Nzc3Nzc3Nzc3Nzc3Nzc3Nzc3Nzc3Nzc3N//AABEIAKwAcQMBIgACEQEDEQH/xAAcAAAABwEBAAAAAAAAAAAAAAAAAQIDBAUGBwj/xAA8EAACAQMDAQYEAwQKAwEAAAABAgMABBEFEiExBhMiQVFhFHGBoZHB4SMysfAVFiQzQlJTYnLRgpLxB//EABkBAAIDAQAAAAAAAAAAAAAAAAEDAAIEBf/EACMRAAICAgICAgMBAAAAAAAAAAABAhEDEgQhIjJBURMxcQX/2gAMAwEAAhEDEQA/AOfYo8UoCjxXYMA0VFGFpzbRhahBvbR7ad20No6npg1A2NtGy43KRkZHypO2nIoTHBFwRuQGl92T0qmOW0UySVOhkLR7ae2YoAYqwBrZRbafotuagbGQg60cifsn/wCJp7bjrSJuIZMf5TUBZ3TAo6TQrnj7OGbaVsp7u6VsrpmaxjFGEJ8qfCCjwfKgyWNCKmr4bLOUr+9twM+/H51Jwaiai2FgjwSZJkGB54OfypeV6wbLw7kkSe7nEMBkYMmGA9RzQAqWgjks4wHVTy2GPI/WmQtZuFK8VDuUtZ2Mlc0axjzp7bRYNbDNY2VUUhvan9maPuKhCGcmkyqTC/8AxNTu4opIh3T/APE1LCdl496FOY9qFc+h5xoJR7KmCL2o+69q6NmQhCKldzUwRUNhHlUsJE7mqe8YT6pp8aZX+8bDeeBj/utDtJqhntZItWLLJsiezkRJZCBh+TgenlWLmZKjr9mriw2e30TDdoLEBGBZz+z3DOeRn7GpCxVXWzC4XR5XkUuqv8SSoDEkDGfU8dau7aLbEAQc5OckH38vnWfgzSk4DuXG4qRHEJz0pXde1TNgo+7ArpWYSAUPpQ2mrDu19KbeMeVGwEIhvSkSg9249jU/aopuWPKtgeRqBOs7hQo9p9KFYR5zQIKPuxSwuKGK3GYbMfpSe7PpT+KUq80CEZrcupVcZPApV1o1laLE99PIRI4jBLKo3enQnyqYoAIYjgHPFVvaK0fUFtktbGQ7JlkaWRNhwDnHOM1yv9B+UV/TpcL1kSLS30nvZLeNgXikMboJmyDtznyFC8tvh7yaIZ2hvDn08qZ0a2urfUL28e0gUTTbxGJgNoC4x9ulWuooztGzqwbxfvYzjPT6UjiOsyodyVeJ2VmwGj2AedPd3zRiLJ5rtnJI+2kke1ThCMUnuTnpxQsNEPu8jpRNEQp48jU8RAUGjG1vlQciHRtpoU5ihWSxxzMqfei2n0qeYPah8PW6zNTIO32pYQ+lThAPSgIeaGxEiMmBjNU/bTW72yFrJbq0WZ0RnTA7wY5HrWgMe3kLn29azPbi2aays1EhKpdBjgABPDk/XjiuZzqc4nS4nUJCNF1a+m7WahZXLs0ayA9275CkKelai6b4g94pBG919OQcGsro0fddt9YfvS+HGJFHXwtz/wDK12EdS6ry7kliMbjwM/ak8dJZ1Q3M28LIYj9aPbjpUkJ7UNntXXs5ZFo+SOKkbD/Io+6PpQslEURmj7s7T8qlCM+lBo8KflQsKRvto9aFK2mirKPMSF9qPb7U7tPpSgufKtViKGtgPSh3JPQinxH7UtUPpQ2DRXX0ciWrsrFW4AI6jJAph9EsLmNrm7um7iNRvkf1yR6ewqbrcqW+nuX43MqKMZLEkcAVCe7gksCjXYilLiRRgsykZwNo6da5nNdzR0OIqiyE2m6d8Tp0kFz8TBJNIkrkMvIRiAVPPpVpFCkO21VSiqu6LKnJXPP3qmnntrSWwihDTSmd5pRtMe492V4zwAOPnVnrWtHT4oXEJDqwjkjLdATnr9aRglrkixuaO2Nol90aHdUqxuoNQhE1swYf4h0Kn0IqR3fOPPyFdjZHLcXdEbbxRY9qlmE+1IZNvJxipZKI+2kkeE/KhPMqwGVSGAGevlVP/SHesqh8Ybc5J6Cg5IKi2dToU33o/wAwoVnsbTMuVPvRbT71I4owBT9hVDK5quvdSNvrmmWQnjUXIkLIy8theMH51cbPYVx7tVqt5/Wp9RVQhsZu7iTPJWNj/Hn8apOdDIRtm47dSS93pcUbgI1z41Y8HCnB49KVadq7a202K0MTrcIm0ZYEA/Wla5BHd6l2ekmhV1kkdu7kGR/d5wR9af1Xs9pEFs1/KLpEVFZ0gZVH8K53KknkN3Gi9DHatrEmrXVgJmRTHEUZ8DltpyfTrjFWAEeq3EjXZaMZQBVPDBTg0uyitP62WfwxnMaxyhRckHaRuU/cVoe0ugrNAZrZ4rV4QsjTHPg4OTwPb5daRJ00NUbQVvpGmW1/DFZzXdvdtaibAO6NlztIOeevlxTS3UJ7TCOUCO4S2VG8XAZiSR/D8ag2OvSi6SOdIpZY0VVmi3BSpPTOfUZxWcuZSialdvI9zcm7ljaMcBguOpz5Lgj5U7FlmuheTHF9mv7Q9qLDR4ZgZUluY2QNCp5G4/yaiaTr3x+iRXc64d/CwXoCD51x+SeRlkTeZFYhs5zyPc1quy2tDT7a0U+Lvpm70I2TtGMDHkSfsa2LK7MrxqjQTagIIh8PL3isNrJ1Hrwah6hdBZpZ7fhO63bG/wAQA/T51Kur23kWL+yO+3Cn9mQT5HkDmq6W3ZtTe3YCWParbmGMpy3PHnj680W2yI7Nv/2/woVI22/+SL8TQqhYqWiI6UnYR5UUd5BLju5UYeoYU6siPu2sDtODjyNXWQX+NkeaRoQGAz8/lXHO0UlvLql+oWM755Od3qTzXYdQcYjVfPP/AF+dcV1aGFb2ZQgAEr459zWX8kpZJL4VDYxSSZqoNefWO12nyW0R7u2j7uKMyDptOST6k/lW81SaFtEYajG8cOzBUOCWXjzFcm7DvbQ9oIJTJ3SKTubk/wCFq6R2tLDSLZLVBMpaMkLj93J6/f71nz+6NWHqDM3bXlncdqbJ9FxPF3b5ErEeIhi2TjPnmtb2kec6HOCBGSiscSAggHJHkeRXMex9zHadqYZblkjiQvubqB4WFdO7SSQy6NcFHR1e1yuPQD9RVcqqSLY+0zN63d2OmxStO0UbFdylBkhgSfI9TnGK5hf6lJcTu27ZvYswXOCfWusdsNO0aLs/NdXljEXGCjJ4SG8ua44gjB5iDNnhmP2xTsFNMVltMS2QM9Mnn51M02UxviFYjKp3ZkUNkegGMVHABWRz4cDKoMYzkcfgPtSRvMqhRhvIgevtTxB0bQNSkuNEaS5lt0toJO6WaQNuY5Hl68/eqTWLi8uNQZ4gf3WhDPyucE+fXqTzUG6u7OLTNNs9OllaZT3t0cFQX54HyBIqXcSudLM+xn/tGIy3h5/d5B9jn2q1kO6Z9x+JoU94v9cfgaFQhhrPsTq3eJ3qwFDnDLOq+XHUeuKPtB2en0uITaebq4eNiWCPnYATzkAY6ef5Vd9oe0tlBoUE8sMxuTKFhAG0I4VAcg84GawkPaJhY6rYu8m28cM7bvErA8/jmscYWbZZ5X2Wuh6pqWoWtxJIWkkhnCRCbjcBg9cCudX0rSSvLIcFizYx61s211NNspWCLNK1ztWNj6p1rC3JlYkOoAI3dfKjhjLebf2IySUkix7JBjcF1iWUKjkKwyPIdPma3MlyY7aS3jCNcON8kYBwMDzPrxyayPYqyke6lEao7LDlVdyAcke3sKvNd1RtFtXkjiDy3EhDyEZBPUj5UMvc6GY+oESyt4Ytci1GKGOVWDiSCYZG7HU+/wDPrWy7TW0adnJ5Y4e6LQ9423gKxGCfnjisdoepf0/c7YLeJLlgTKC2EIAIBHHvV5rF9cXEi6Uxg/tUG1mW4yFxx6cZ9KpK9lZaCVMrv/0PS47Lszarb3Em1JBkuchs54I+vFcvD7BwMH0/Oui9ptTu7jSGsr2BJUjb9owYf+PQ9K50E8TISceVaMPr2Iy+3QZLBeQQGHU+tFE5jkRlwxByNwyKSSzvz8vpRRqWO3IBHSnCixj7tSHXAJBY+fHPQfapLahGNJmtcM/iVkbhQDuyRx7VVIrYG4kZ8xT8ikae3gyOu7ND5Cj0x4f9Mf8Ar+lCkY/3ChRIcd7S9ohfaoXiml+EdsrGy44OM4/CqBrxd0jbhtJGKlWWiX2q39naJtE0ziNNx8IPufKkanpj28dzbsmTFcBOFwfCCD9xVFX6LMaub2KZ8q5L7vNcY+tR7qdAXSRdxMWVKjoQc5/DI+tMtZzAFkRm+hzTaW9wyz5hlLCPw+A8eIZ+x+9WorZrexsojvX7xiFMIzk9ORT/AG0jey7NlNxZvil4fDFOD0+dZzSu/iZ2BmVQNpBQnIHpVx2gmmvNJMAZ5fEkhTGcHpn8CaU152NT8St7F3t5Y37XEFv3ziNsr03Lxk/SrRryOa6kKRgRyrnLnDYPXHrVH2fa8tppiQysF24YdPap8PxF3dFNm+U4WNe6zn+c0JrytBhKohX+pw6ZYSWwhjklmJ2g9AvPJHrWR3ktzVl2msr6y1eWHUopIpjhgr8+E9MYJ4qPe6XPZzLDKV3NGJBg54P506EVFC5NsjyEbRt4I60BkPkdfWnfgpBC7EglQDgc8UVvG8/hiUsR5UWUHFkwEGARnkYo7i4BskjCYy7FjgeIcY/Op9vo11dpE0SIdzgEbhuA6E4FP9puzI0exjuI7kzK0uzGzGMgnP2oKrCegsD0+/6UKLPuPxoqsA4zYapLYTia1lmgcdGj8vxpMuoR3DsXcsCckMTk/X9KjRMXHiJ6mklznAA/Ck6ovsx4vaA5RJAfXviBTcbGPvNt025hhTuzt5B86km0i2bjk+xqPLHEhwI1PzJNGiWBZCFYG5bJOeHAqal7FHEFjht2I6tINxOR8/eqhpDjwhV9lUCmpAWTLOx9iaNEs0f9O3CZ+Hjs4lPXZAvNVN3PLNc/E52S4I3Rnb169KqsCifijQBzUoXvMO0a94i4VhJjA8hjFIe3vbh4nnMZZIggOfIHj60yTmkOAPKp2S0W1qXsu+JtIbnvIWjXc5AUkDxD3FU0VnOp8YRQBg5Oc0ZAx+tIPzP40ewdGr0K/s7KyRLp5PiIyy/s/wB1lPIzxVZ2l1ObU4dm79kgzt9SB1qm5x1NNyHMbfKgo9hcr6PTn0WhR5oUwqf/2Q=="/>
          <p:cNvSpPr>
            <a:spLocks noChangeAspect="1" noChangeArrowheads="1"/>
          </p:cNvSpPr>
          <p:nvPr/>
        </p:nvSpPr>
        <p:spPr bwMode="auto">
          <a:xfrm>
            <a:off x="0" y="-1157288"/>
            <a:ext cx="1590675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St. Maria Kirche in Stuttgart, Baden-Wuerttemberg">
            <a:hlinkClick r:id="rId2" tooltip="St. Maria Kirche in Stuttgart, Baden-Wuerttember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667000"/>
            <a:ext cx="5105743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besichtigen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besichtige</a:t>
            </a:r>
            <a:r>
              <a:rPr lang="en-US" dirty="0" smtClean="0"/>
              <a:t> das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Schloss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http://www.stuttgart-tourist.de/img/h/b/y/m/c/i/u/c/altes-schloss-stuttg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6096000" cy="4050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Picknick</a:t>
            </a:r>
            <a:r>
              <a:rPr lang="en-US" dirty="0" smtClean="0"/>
              <a:t> </a:t>
            </a:r>
            <a:r>
              <a:rPr lang="en-US" dirty="0" err="1" smtClean="0"/>
              <a:t>machen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in den </a:t>
            </a:r>
            <a:r>
              <a:rPr lang="en-US" dirty="0" err="1" smtClean="0"/>
              <a:t>Schlosspark</a:t>
            </a:r>
            <a:r>
              <a:rPr lang="en-US" dirty="0" smtClean="0"/>
              <a:t> und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Picknick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Stuttgart, Baden-Wurttemberg, Germ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3867912" cy="2743200"/>
          </a:xfrm>
          <a:prstGeom prst="rect">
            <a:avLst/>
          </a:prstGeom>
          <a:noFill/>
        </p:spPr>
      </p:pic>
      <p:pic>
        <p:nvPicPr>
          <p:cNvPr id="2052" name="Picture 4" descr="Stuttgart Schlossp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57600"/>
            <a:ext cx="3986127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 Museum </a:t>
            </a:r>
            <a:r>
              <a:rPr lang="en-US" dirty="0" err="1" smtClean="0"/>
              <a:t>gehen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ins Mercedes Benz Museum.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schaue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die </a:t>
            </a:r>
            <a:r>
              <a:rPr lang="en-US" dirty="0" err="1" smtClean="0"/>
              <a:t>schönen</a:t>
            </a:r>
            <a:r>
              <a:rPr lang="en-US" dirty="0" smtClean="0"/>
              <a:t>, </a:t>
            </a:r>
            <a:r>
              <a:rPr lang="en-US" dirty="0" err="1" smtClean="0"/>
              <a:t>alten</a:t>
            </a:r>
            <a:r>
              <a:rPr lang="en-US" dirty="0" smtClean="0"/>
              <a:t> Autos an.</a:t>
            </a:r>
            <a:endParaRPr lang="en-US" dirty="0"/>
          </a:p>
        </p:txBody>
      </p:sp>
      <p:pic>
        <p:nvPicPr>
          <p:cNvPr id="24578" name="Picture 2" descr="http://www.reisen-supermarkt.de/wochenhit/Daimler-Benz-Museum-Stuttgart-Eintritt-mit-Hotel-ab-79-eur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5279265" cy="3259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Tour </a:t>
            </a:r>
            <a:r>
              <a:rPr lang="en-US" dirty="0" err="1" smtClean="0"/>
              <a:t>machen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Neckartour</a:t>
            </a:r>
            <a:r>
              <a:rPr lang="en-US" dirty="0" smtClean="0"/>
              <a:t>. (</a:t>
            </a:r>
            <a:r>
              <a:rPr lang="en-US" dirty="0" err="1" smtClean="0"/>
              <a:t>Fahrradtour</a:t>
            </a:r>
            <a:r>
              <a:rPr lang="en-US" dirty="0" smtClean="0"/>
              <a:t>, </a:t>
            </a:r>
            <a:r>
              <a:rPr lang="en-US" dirty="0" err="1" smtClean="0"/>
              <a:t>Stadttour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wandere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die </a:t>
            </a:r>
            <a:r>
              <a:rPr lang="en-US" dirty="0" err="1" smtClean="0"/>
              <a:t>Weinberge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602" name="AutoShape 2" descr="data:image/jpeg;base64,/9j/4AAQSkZJRgABAQAAAQABAAD/2wCEAAkGBhQSERUUExQWFRUWFxgaFxgYGBgcGhkaGBgaFRodGx0cGyYfIBkjHBgYHy8hIycqLC0sHB4xNTAqNSYrLCkBCQoKDgwOGg8PGiwkHyQsKSksKSwsLSwpLCwpLCwpLCwsKSksLCwsLCwsLCwsKSwsLCwsLCksKSksLCwpKSksLP/AABEIALcBFAMBIgACEQEDEQH/xAAbAAABBQEBAAAAAAAAAAAAAAAEAAIDBQYBB//EAEQQAAIBAgQDBgMGAwcCBQUAAAECEQMhAAQSMQVBUQYTImFxgTKRoRRCscHR8AcjUjNicoKS4fEVohY0Q1PCFySy0tP/xAAZAQADAQEBAAAAAAAAAAAAAAAAAQIDBAX/xAAqEQACAgICAgIBAwQDAAAAAAAAAQIREiEDMUFRBBORImGhQlJx8BQygf/aAAwDAQACEQMRAD8Asg2HasMAw4DHSYWPnCAx0DDguAR2MOAwguHgYBCC+X73x0DBK05pE9Kg/wC5G/8A1xFGCwGxjsY7GOjAMQUYknyHyw0YWAYowox2MRZrMrTQu5hREmCYkgSY5Sb4TdCJIx3FbW7Q0ADFRWIsAJ3t5bX3x3J9oaFTSDUVGYbMYA3B8XwiCDuenXEfbD2CRYxhEiYtJ288PZIJB3G+Mn2zDalkt3YE3A06rgKux1ECZna1hu5TxjYNGiOdpzGtJ1afiHxRMesYnjHjwrHUp+G4teCQJHK3PfltjR5btPWTV4yZ5sATNhIJ2MR+745v+TXaHRvYxme3TQlKxjUx3MSFtKgSTeQR/e64Gy/bsgHXTDEbFTAN7zveOn0wN2h493tNljSDEAwSCDyIIIn6+mHLmjJFJGcp1JkGLG+w6yY2B2v+lmaZIgi0T0INhPyj36YBObCnbbny6ept18scXNTIiZA2EE3BW2wiZ/XGNeQNBwClGZoktADA+mlbiJJBsBf1kY2XEONhVJSDpKzysSJInlfeMYTJ8TagKgCiSCobcgNZojykTveRhUOJMvhuVtKz/TcbfL3OKXLiqQUWNTiNUt/aEzNywBM+KCZtYhSOVsVnEMx4i0N4zJ1MNPhECJUkESbXG3tJUzCeLSpJnw6xG/OATcH5yOgGKyprP31Noi94i/Lp7DE3+4UMrZwgBRpImZIuZ56v6bkQDGx5TiJa0gEAFlJESJ23HmAI5m+9hgfPyXkzB2gzBtqAMXj1OJkRYJCnaIm8XM+lr+ggYvwM6mYlRMsSZEAWEc7QAPXniUVQyXMAjxRyBJt0672vh1AqRA35dTabjeJv9PLHdQKETHn03+YtEecQMS2JnAq7MigHYido3B3jBFLOtSpvonS5U7wRpkETzmcV1NuWkxvIgeh68tgTgpFD+HebHmRf3t53wrcXYgQ5puRjCwZU4KPMepB59QY/DCwfZH2XSPVBh0Yz9LjzSaalajkeEAHaJJvEx7csE0svmGu1QqY20i35e+Op88UVHhci6Aw8DGbynHXp1RTrS6vp0tAkTa8biffF9lc/TcSjBv3PzxpGaZnKGLCRh4xUZ/jYpkxeLN6/PpgJ+0zEeEATtz/H2xEuaMex4mvoCaVXyNM/9zL/APLEEYo8h2uCo61EJLKBqBHJw0wR5fPFpleI0nBIfZS0c9idjvcRbBHli+gxCJHXCBxV5Di1PSe8e4qPEwDp16kvEARHywZl+IIyyGWL8xyMT7xjSxaChhYhqZxF3ZRtuRz2+eGHiVIGDUQH1/TE2gOZ3iaUviN948sY7tBx81ihUEBZsJIkwZI62gA2v54r+M8TL1C7P4ROlb9Y2uJkEwT9BiuqOGQatmF5Bm/W3TpGODl5XJ0uhMT1jA3ufoDv5Lz98TUCztpFmXcCIE7XiNhAn0J6hZfO/wA2mpHhJEAhRNze+4j8caAcVVYVFVdQcAiN4JO/KYEbDffGbgxpF1wbtey5VqNQOzU2Jpaz/lZSTcBZDc7E9MZ3tLxw1GRdbEap3O94tIn2vflOH1qxZWUwAVVmIgHUBz/1QMVTUCNWoktOokefK8SNxP5YvJ1TCWgao7WnXcGwIBUHfYwV28vU3xNSSFAa/KdtrW8rDbAlTO+ILYA85ktHkp8ImAOW+E+bBjTN4329TJtf6Ybi2KghasExy8wR7+fr54fnMydEnVve9/8AcDbA60aZBLnSSRcmACenl/vguvRpsoHeaSIk/dvsRAmYk357HDSRSRW5sEksLypgn/SfccukDDq1DwqVmOUm8BUMSAATqY+2GJSBLKjAhiBZYOm+8xFzBjpiyy+TC01mY7wgWN4VJvpEibgeeKbpCBsxXIkb6oIi8iBNuo8ueHU1qWNx673232I6YtBVRVGkMesAD5XnbnivrcVU/dI5Xifa/PGCk5dISZe5njAFKoilBqWNtVQqFOzECGCgydtxEYzxqKPhsSY8MA+XOOROwxBmeLKaekoSPUXjmfx9cCrxSCCE8vFfpEevPGiixu2dzdAiAdJYkSZIF/DcztYmdvlhjGDYgkWtBmJuLQRidw1Qa1WYkRJJ6/Dy22BnEaZJyCdMTHMRG5/LGqlrYWTZfIt3esGIMBTq8U85HtvvgZ80LmSSR94bEnoBH4YsaOT0/clh1a3XkdtsKtlJPwIfWP31xnkr2LIpg5IuZ5jUR+d/fFpk8szKXViSLCGEmx2P4jD3yg/9pCRfYc/PE9MsoMCPQCL+Q9sNzvoq0dos4Hw/NiT9GwsRitU6H6fpjuM/wLIv6mUNHM02e0SSJ5NqEnoCCCPWemLX/rNIRD0rb/E3L/BM/njPZTNd5lqrtVqNU71XMoW1l1dD4i030iZFoXcGzaFLvFMagy6SYJspdUJ9tYNjsD643cLN1yY6QbnBqKukEAsJAYfDpPMWN9vTEFdwNVNJbRUD6g0WKDw77BjveL4BFFz91iee997wdzOElAn7oEc/CPznAnRLdloq6yfFuYXxX57+W17b4YcuYJLqhCkhSRJI2G+5jFZUpsV06ATciBqE/uMNyuUqn4kaOgAUc+Sx9cUo34FZbV8rpAmtRJKkwtRGghpgkMbwPr5YWWzWlgRVTaDBY8hawPrjmW4OSCWQr4WKWUliCFgibD4rn+kjngirwQMGEkAwBCDZlljOuBpJiLydtsP6/wBhZILpcXpCnpd9zJUI+884AvEeuOtxPL2jV0tRcA3gfFX623xCnBkEnVsdIAUAFQD4t7Cwsb+LyOCqnD1Gq6kq0LYnUJPimTpFgdNydXlg+mT/AKn+RfZH0gcZugxZmWow1EFtBgXOkf8AmYnTH++DOGlWde6p15mO8KwoG/iK1W8Nul7C2I6/C0hwjqSI0HuhD3AkAsIESbn2viJDBXUrLYamSm1pUvpCh5ZgQqT8JJ6CcZy+O602UuVein4pwgrU0sFbTMCSRuSFPSCwN525ziu4hUZSLXbYTIgHczfF/SekwOtXLzYaYsVBaXLETqAWOe4sMS0jlu9KsXC6VIYKo3TUy+IiSrnQTIG52GM8GuzPtmQyORYlW2Ig3B3BkT12nptg2ij1KqxZQ4v1kxbkfzPqcXdbP0UJUpVN0XwskENdyTEQp0+EA6uo03MFOiQpQNIBMF6UagYgQCStpkxvtgbkOmZ+llLk6mJMTe39IO9jGKzilCXCi+wgm07+sRGNdm62XpVKad270mKTpanqVT4Wt3ejUGmxMRcG4OCqSUZINMk6HjTUSzR4JJQAqSCCRfCScdtjxMNl+BKQS7X6Dp0n5XxIOCKT97TyA5X640+e4hTRHiixfwhW1+FZYapF9Vja4i++2G5TjdIqU+zP3gdjqNQ3pxyBtq1Tym1ow/1d2JplDl+AqDLBzzUT6Agkm4+u1sGNkxyTzHqPX97Yv1qr3YihT1bliV1wBGm6kG/QT5xgrhWdod+tKtSpslQFQ50rpqaTpYaQHUTYwbAk8sTuVbHizILkSPhQJ5jpz5zfBS5WEEbh2HK50pf9/TFlxKrDgUNJmJpO57zUR4kDgBNyVkxJgiZjBFLN0S5ptCNqZSrOysGIKQVKSG8j0F8DhLyCjZn2yb9TeY5kTcb2j9+eK+pwx3MkQRsZ+vpjSHjWXgG0G8a2kc4iMSZDiVOqSQoX1qx1/u7eWBJroeBmP+hnmY9jtHpfCp8BjfxDlb6QN/pjQcbzzIoNLTGmLMzQVYtuGA2dfriXhnEdSN32kQxjxlJBAaY8trdMaVKuwxKRMm5gwSB0EeltPlh7ZUwbGT9dom0Ti5r8WoK5sDb/ANx4845f82nFVme0dOY7pSBJH8yoD02A3MYzcLE4ob3Bi4I84O59sMNAmwBP7j64lqdo6Qg90k8oaqeUbHbbEWZ48XUCmmi0/ePKREm0HmOeBcbJUUJcodwCPz3t+OE2Sa/hIP8AhMj6fjh9DjCgwyJrXctrBMkkTDATBHLEj8aQT4Kd77ubn/Ny8sPB2WooFXJVDyY+wwsdbtLBOmmvvN+U/HhYPr/YMUXGR4VCOppalZIAFMDxAqyG7bSsH12O2DuF9nqqvK0iJUiQqiwUxsNrdcb/ACfEm7xzTNVw5+E6RTpr/cRUZhtEtEzfri8dDoO8dSTH1tj0vsjeooz+t/3M8f8As4PiIEmDcXvfniVKQHQe2CuPOe/OiGAaGgzAMCRHS5xLlsoG3q0V/wATmfouEiQRVm255DEtNAokwSV1LcEAh4hvUKx913nFxS4Vl9InNUoZRJGgg6jIK3mIi4F79YwHQ+xuoZaldgeXdqpsSNmjmNsFoeLegEPeTEkmdtzJ/M46pHT6Ys+7ysAqa5kSDFIC0Dc2+XQ4gqUqXIvz3eny9FOBO+gcGtMHU+X0GHL6DDquQYgCnqDMDEgkyrDYCmAV0+tz0N3pl1KlwQUBglWkADe4UxG58sNuthGLboZJH7nDxV8sdWgpIAYHwlhzJAMEgAbAzfa2OPQ8LEGSosLCd4uW5mB6sMKwcWtAuYSTgHNZIEc/nizNMwJKgwDGoWkA+++IatI+X+pefviWkydlF/0684mXJ4sGoekeo/XHO6O/6frjPBDtgyZBSQSJ98RZ/LwfCSMWaJfniXMcGqNSL+HQoZixYALpOkoeYqSVhSNpuDsSiqLjGUujLOhNpn2PXDqeX5/iDj0fJdkKLcP7yozFird0bRTInw+GdQZtxfe0GTjFUqLGLbxsD6wIvjNQTQ5XEDvty/XFjRzSo1Oo1ODTKtqpsytKxfxB1kx/SPbBtHsxXYau6KL1eUB+Yn6YKodmFezV12uKaB+V7lhEemKXD6JcgDtxlO5r1EFNNNQl1eJ8NQ97FKbIssSSo1SzDVpgYrafFySGq6qlxJLEuAsfCzSZEWBldpGPROLZChXWiKQDvTREOzkqgGnaoBIPNuo6YAodmEqJrOVFIzBWohDeG0yHZSIi4b88EoNsrZlKnCVaqaaOmnvCoLeGFLxqi9gDJiSL2xZ8W7CPlcu1cV6TIIBCh1JLELabTeYPTB/FMjlqR0utIOQh+J9YhY+FVYwStmg3i4vGfbi9FqjMy6lcAqJUEOoOrSC41CxJBUE9RfD+ryLIqq6aqbT91lPswZT/APD6YGoVysxzPljQ1crQp1KykNUUKyr3bKQTIZSxIUrpKgnwkEyBGM69PliJRrQJ+SXvwTJH0GIGC9BjkYZpxnQWTNpPLEVRByEfsY4uHqk4SQDqYHTHT6YVKmMSrTxaiFg5ojmMcwWKOFisQsss9/ELO1LCr3Y6U1VY9DdvriirZt6pJqO1Q8y7Mxn/ADE9cQxOIEokVZ5RHnvtv8reWPcUVHpHm5OV2yfgZK1lMQC8WtPUfUY2dNA0KxgHeLmBvA6naTYScYbg2WJzCATLOBHUkjbnNsehnhbK3dvKObhWSrdbAGQhG5A0/FcGIM483l2mj0eO1TRHmdGlQgKhRpgnUY1SOn9REDyxeV+xFYbtTNiGAcqQdrFliSZG/wBDam7P5J6mdpUzGkjvA/jKwgLTcAMoYILaZ1DGnzXH85Qqd3VGSNQjVp+0mkxBkTpapsSDy5HEJVGl/Jpm8spd3YN2W4DUcd41IgK4KK9QBoAEqRoaxZSREAzYxfBaVOI96jAfy1ZddOmtIa1JaYctuAAOViLTJwRlu1eZUSchVYWk06q1Pro/PAdXtbRDePL5mgLzFNSdtwSxFrcsOEWlSphycqnLJ6J+Gdmu40D+cAhJpK9RQaIBIgMSdQItNrcpwTSp0qbMg1KGLSi6GDtUBDQNWm4MbYTdt8hVA11XQjm1Jx58lYDHFzuRe9LPU01BwQWUTrWOekiD4sDjP0CnAfk+D0RTooE1IoK0xURGZFJBhW0MSbGRMz6Ys6uRRLIEBM/FRaBYmYkA3A5efLAuU4XZRRzVNoYNY72g/C5iYU/pgnM8Ozc1CrIZEpJYQdOnmvUteTy9MQ78lKvADmcpSUCfs2nYKFAJn/GdU3EQdyOW+U452czLVf5bUxTN9ZqUSoJu3eM0NqJJgAG1hIFtdxLJZmpQam1MEkMB4qZIDIwtGkghglwZvz5VOY4dXq0VWtQcVTR7l30By/d6dLM2kvpZmdh4vUEzgQPZ5xnjVpeFqoIEeNURqd+QdX5Rt6mIIJiXirEEh00rBJNNgNwOSkyekzi0zPC6hosH7yiVoowZ++YuVp7SUphDqJsdy8mItWZXKu2Xru1RVZUQhG7vUQzTYBqmoMRAkj88aWjHE6vGSDdqWmDM6xbebpJ5G2Ne3GEFLuVGuqyCqxl0RW1AjUhhoLR93mJjljOGZBzNVVVjQanUYiiB4AwJKju5ZwQfh5CTjTV+Pl3pfA9V4RS9MAA1dNSCGILBpJACkiee2MORtyWKN+J4Ji4bns0tBkLOAusdyHp934/ChlgTGpg7HWYMwsYhSlSGZpUKhZkZ6IKnWD43CkGwAuLEHYzjQcEepWVahfLKaiLoKawQGWNPdgCL3IWoZv5YsafZ3LfaFrPqqV9aEMvhjSREL4iB1AMG84XHauypRyWjDp2dCuDUqJTSLozvJINjpp03PSBqGK2rkR9vpZemxK1GpCysNaNUIqfECw8IJE2ttjbqaeVq1Xam1Sagg1KzDupCrUmVIABTXtYEnYyanh/HaFfiFFu4alVFQBXNTvSWFQoYcqCARqgRtO043+yXswfFH0Y/tRxetRhaVZ7Mytd91MRDbRfYYD4NxR6z0qT6zUqGNUqR4rgxPJcavi/ZHLu4burVKtXXuralYi8NESWM25YuuzX8PaPfoyBwVUjUXLBAV0yAfvXgeuG3OuyFGHVGHq8SSo766kwQFDMbKPhADbKOm2JuHxUdiGDBFdrRAJXQsxaTLt/lx7Hw/wDhVw+mQzUe9Yc6pLAeWkQn0x3txwSmuQcUqaoEOoKiBReaZso6OcZLfZq4+jyBhFxNjYg3Hpz+WFnczTcgqmk6VDaYMsBDHSDEE38Mc7E4mfLON0f/AEn9MCVUI3nykfribvoyxZHmMqyqGIJVp0tEqYMG8bg2gwfLAzL1IwS1Z7DUYWY6CTqa0Rc7747TFNlJM03ERCkow2MxdSN7AggmAIumtjBdE/v8sP7scgSR0t+WHVaBWJFjsdwfRh4T5wbc4wzSP2B/ziUhE6r1+U4euGobc/oMOIvy+pxqgOtHOPr+uFjs+n1wsMCgSi/9X7+WCE1cz+H6YfEYY/LG9yXlmbSfgk4RpTNUqj6iEqo8LF9LhoFxvETj2TIdssqMxVql6lIVVpyr02EPT1KW1KSpBQosf3BjxSqCDPv8r49RTtFVYA1sjRrhgDrotpa4BvuZv5Yy/Zm0Xo1eU4ll6+Z1I9FkFEpINPU5qMCVH3wqqptIEvzgYyH8TOE12zaumXetR7imJCa1BV6kj4WIsV6Y7Vq8Nqf2tPMZY/36ZZfnDH8MF5HgiNfKcRHotZlP+ksfwwnGysjzcVaQch6bUTAv4kIsANtJAAtN9sXPbXtRVpZ+rozGZWEoRozDhTOXotOgqRJLE+ck43NfKcTQQXFdTyqJTqgj6GPxxTcWpCq+rOcNy9R4ALg1KLwogXA5AAC+0Ymq8hfsxZ/iHWAUmu51ap7zLZattG5OlufLGi7KdoUzS5o1qWWq9xlXrKEpVaLErFnvp0mfu4gq9meGVBDZfO5eCY7p0qqJg31S3IcsH9muz2Qy/wBpCcQP/wBxlqlACtSNMr3kHUTIkW2gYe10GmZmj21yTkB8gVJIvSri0+T0p+uLLL9q8gphaufy5ki3iWxi3d1ZPywE/wDB/NWNCrlq6gg/y60G3kwA9pxV5/8Ah3xCkzMcpWgkmVXXuSfuE4pTmvInCHo9IqcSall6OZHF2WjWJFJqofxFSQQQUaCCCL4lyfazNmO64hkq87AtQk+wZWxk+0xrUOCcKUa0bXmAwKwTLsQGVwbnkCMUtfhhyy5apn8moSqwnUi02enMuw7sKUZQVPiu03G8P7H/AKhLiT6v8s9bp9qOKLvladUdU1/irMMR1f4gVI018hI2I1A/Rk/PHkNbIMM8+Wp5d+9RhTnL1aqmEVV1X1rpAvJgRzvjUcb4i+SzlOkmdzyKDS8NR++RpeCQrP8AARExPTeQGpJ7xDB+JM1rdpeHVBpq8P0yuk/yqPwjZQQykgdBtgXOcc4QumrToP3gKQoNamNK/wCFiphV2Igxfrip/iZxcrxF6RNJUorTemhprJdlJnUIMSLydhaN8APxrOOFcZXLFYQtUprKAsAQHJdgrapA0323nGbkt6LjCWtnplWitbKD/p5LaDCgs4UhTdPFaZItEHSQTiDimfo5vK1aOWzDpUDKjPTDKRpdZIgr4WAMEEA8jiv/AIecatWoFQndlZSxOqpqabD4So5SNjaYA/HuH5XIIKuXLUlZlRk1MVB0s66ZNrCYmDaLxidNWjVZJbKSmmYr1NFNHqlnANQywNkQswGwIEmSOnLAVHga0M1l+9pVaQNaiyN3dfSZqKwuDAOqQVMRvEY2X8OM53hzLh5XvAouSJiTFri+/wDeM3tjQ9psytWiaIYGq5Apqrrq7xW1o24sGVXPkDvjRyydGKjimylFDL1n7o1kUUKrsZhKhNUa9JDbRqHivMddtdlaKKoWnAG4AM++9z5nHntTspxGdbO09TU9Tzba5wEex2f8JD6QTqbxi4I2Jm3K5xs+OH95guSd/wDR/wAGr7R9tKlGu9JE8KBZaJMsur+oRYi8YoMz2pd51BzFzDE/QE4Eqdj8zJLPTnmWqpPTm04HHYyoCIfLg8oqUgZ8vFvjh5PhZybXNr/B6HF89Qik+Dfux9btExHgEebG/wAh6HmDim4pm2qrDuzQQdhAIAHW3r9MXee4NQyID8RraZBK00BZ3AIB2tFxuYwM3bBC1NFydPLZaowRqmZb+a9NzoY0qe8wZBUMOpGL4/i8PFttyf4Rny/L5ua0kor8sx5aPPEbxv8Av9+WCa9FqbFHsyEq0z8SnS3nuDzxEcJ9nMPy2bNMsQFYMCGVl1KZFiQfvAwQRcRYjEmdy/duViLKwmfhdQ68hyI95wKXJ/XB/EKuo07LalTBi1gDANzJiL+ccsUkqYXWgVff5YkXCAgbD647HpikI4W/cY7jkHrhYZVEzcIUiQ3M8xJ6xyHuMDVeFQLA+5AH5fji1p50GSX+hPvEYKp5sBTs1ogqAAGmOcySrQfI4z+2lZtx8L5JKMVtmar5AiLcp57ew/PF5QylUU6Jp1CTUOkLMXCsSJLb+A2Aja+GmnScoB3neUyWcltWsuCdoAuB02G/LEtF4gKBIMjlf1BtvhKeas05vjy4J4SJ1zWbpwpkz5FvrEdeeIW4nSJArUUM7wqg+5tiwr5qqyDWoUDSQQSYYG0EkyQbED/fD+OUlaizqqyCh+EbEwfW5+gnzV+jJxrsH4dxJUAFGtmKPQd5qT/SZEe2NDlu1GbWIr0Kw6VE0t86TD6rjBUlXTJhT/TfVEXMQABMAeu0bEplxoV0YnUzrpKm2gBrkEjYzywZsWNG9/8AEat/b5AHq1Fqb/QhH+U4Dy2ayNR3FWoaAn+WHTQdJk3JQg7xLGZU3IxkKOeqpYarja538jscWXBs7WzFdaaKrO6kQTpHhlpPKB4uWNIuyXo1A7A5er4qFWk/msT/AKqZPzxX8Yylbh6qxzNZFZtK6auuSBqPhqcgN/bDc7wHuSozFEI5BINOWmDLQywZuN4wPmc2hhH1VUUqyrWao2lolWUFpUwxA9dto14uOXK2o9k8ko8e5fwaTs7xjMs9Nq9QNRZNSs6RJIGiGnTN+Xngrtfms1r/AJaE0NEmQGV4BeoGGkiNNgG0gwb3xS5jj1aiPslSgjU+7AZarBf5bCIDK0u0ctMkg3542/GaQqZSsklQ1F9LAkEeEkG17eE4iUfZrCXlL8nmNfitFc4aqr3VWvo77WSC6oqpCCAgRfCY3lAeQw3tZwMZ37MVcB6VRwSSiqRqR7uzbWEaQ3xTHPE2aytD7Oa2XpJTqhKbGKneOxqMmsyWZgkEgQfFE8hIVbLj7PSq1llswXLFnkQvhRoME+Ex6IB542+9KOFGf13+q9lnxfPB3qValGm9QhQ0JP8A6RYKpZQ2kBxE7725O7G5ymq1sqKYVVd6a6ZIFOopIdiZMsTp1H4iEUfBipyOc7yqwZqlao0MNTpSUQAJshYxBsN77wcRUqa0zU7sFnLszGmxVdNIQFuQ+kBTBnaDcgYzadGjaRY9jM7l8rVzDVabGu5UagsAoF5NsSXRYG5sf6sGdreHrxGqqI9WhTpjVUUgJ3hIBR0Bm+lnEsLg7WxSdi80ftyFm8ANQeIFSNSMASfqOZC+RgztDxk5ZqTqqN39BHqatY0mpqANjYQsAHbT54jwPJ9FRlO2KZN3pZKjV0oC1U1qgbW39kvhVdIklIiJ0ryDTZfw0R8zxepmaoBP2anUJVQoD1VpBRA3gax6icZZsuXmQQ0szkQqa9/8+gFkF41FyMX3ZPidTh9ekxCsK2XpKzySoVa9S4KggsEgkSNidhOE36Juu+jK9vYqcUzp3IrsLydoUe0jliibgFVkLJQd1KmCqMRIBBvp5Qcew8a/hVl6+YrVjntPe1GqQaMxqMkTrE79OmC+H9gaFKitIZ1WCtqBNK836N0MYJRl4QZL2eP9osgftVdtBANRjOiRck77YrGyoUSQvpH6Y9rzf8NMvU1zn41NqMUhY2/vYE/+jmUPxZ9yPKmowYS9BkvZH214nUq8H4dnKR01NIpO4VS6koQ2liJXx0TcQdsedU+BZiu3hRqtSpvolqhkbmfXeT6jHtmX4Tw+hw/7DVzHeor6rEK86tcADbmDPU9cCf8AimnRXu8nTp0U6rpLH1b/AJ9cXHhnMiXLCPZlu0nAai1/FpWpUWm9RSdIR6iKX8WxXWXv5HA79ic1BNNFrAbmkysRznSdLx7YuMzVaqxY6mPOxP6nEKlkOoK4YA6Y8BJHQnb6Y6J/HileRyR5nJ1iZnMZN6baalNkP95SD8mg47m41LEwUSJiY0gXjbGu4rxnNZih3U2hDLMrFWWCxDGJF4gzvviPidXImmNWWdGAADJUprAAgCBqB8vDfGLgkuze220Y8D0w8DHIvyjlv+OF9MZjQpP7OFh645hjBS+nXEyFMWBvBI59Yxse2ORREyxyq6adWiK5GoX8FKkumTyXTymWN7nGay/DG7k/E7B1Iame8XSVfUDpLAHUEiYNz0xZcc4xSq5TJ0wH7/KU2VgV8LUtBUywPIpTOmxibSMc/wBbwaOz4XP9HNGb8FPSzBStrKlqZVdYSNcDUQUkRaDvyM4saOaFRYUFmYqFQsEJZiFUSbxLchPtihHFNTqPCZJkCTqkc4PKAbDkNxbBuU7zvERQO8erRKnS4bUjawVHnpIJi9umCMKSi/8A06fnfKjzc2UXrxf++zc9oOw9fK0jX1CsqXYAkFTMahO6+Iz0EwLYpMnX72Fva+0iCRMzaNt7eWPSOI9paGnMUtWqrTp1WakJF6Y1MAzALN55zjx7h+cEK3iBj+qLgFW+oOKljH/BxzUluSNxxzgtLuFNFY7tvFp+JtQAEmNRvHh8zbYYE4PwbVlzVL92BVBA0klmACxIIK7i9/pgXjuYf7G+jYqGYGnUYMiw6aCLK0x7RsQMXfZesczkVao8tVJfVpVY+EiAJ2I3ud8a8yjdojicn2Y/iSFard5oVyTz1WFhE3YQI2wd2Tz7U8/lUAbUzuBIC2KFTyn74a8emLRrsxKjX8DArPijbcWHxAXDal2GKziuRMTU0htDaWhAysGBkEGznUbySbj0IYxaSRE1LbbNf29zlJ6WX11Wl6xCabFhoYEAxHhZL89o3E4/ilZAwVmIUooUnV8KjR8UHbTEk/PGabKVNI76qTDsad2dps0ibBoIkT94eWNDXqKzBq4JYqAmi3ikAhxBGm7Dw/0wIAnHVxSfHPJbW9GPIlONMtH7SLmQrViNVPwGoIKVF3ErAYPB3E3BsJjFp2h/inSpLTSi6swvUBBPg0lSqixUk31EWAFjMYy3C+I0lNVfvuFVFYAlXkkQwEwQDa0wL9M1nODutRq1em6UV++Co7wWVadNhK62I89I1OR4QDzSpTdHRF3FWegVuOginUrDu1d07ukqBUKH47wxjQSR4luGt4SMBdpMmaK0qQy6qxDy6B27xAyqSzHxqRbwnvF8ViL4pMtUatS1Vze4RTIVIGhVp61EhRC+FifU4vM1VWEzDLLPTQ6iZhgO7YCfhAKMSAyzMc8ZuRaikDdnqIpfaczo1OyAKQbaVRyZbYCKcxzhNtQGKvNcQeoKiqmmrnGbUg2VPiKCTtL6izEQsiBfBP29pc09ZYiG02mTMNOpDPR2PkBOH5hUo0AK9VaJYmdJlmW3hCkSdgSVF9uUm1N0khSSa2Q082KXdimx1UmGh9ILFhsY0m3ILc6bG8nBmcDZkGo4KMFpU0kALCawrFAWiA0gg3YCRBvW8K44j1AlCmdAE1HcQxprEgDUzEnYBm0yRK411GnQqKyVUa8HxAtAu3x02DSAYgADfecQtPYPa0VOS4NTq1O5phsxUJkkwFCizmDsBa7TyABkQzPcD4imYpd5WNVLE00aoyIBFtPhMBTA8rY0xoZbL0C+V1ahb+S+hyG3L2LlBY7E7G0TjPUu0FRJamaaGQCrKzsYBvqfVIEx8Y8l5lvvQq1s7Q7PV6S6itZJk6lYlTJJElSVw1XrD/1XI5eIHbpIM40fAuJd8jVKuimxqEagukNCqYlreRF55HpbnJKwlgtQGL6RA9CL+5OKRFN9mBbMZiSe9cAf3VPz8OLHhtfMPUARtc/dqgMiifiJBH4eV8aBqeX1BVhWIlGUFpuRCkHyvB9OeKziHGXyqltGX0HmtR1LEC0qaW5O8Ex0OFk/Y8UWau6qApAi0LpAHooFhiMZupuWIO0iADFrgc4j3xjsx/Etif8Ay425u1v+zAj/AMSHi1BP9TfoMFP2GSNzUzVUrBdiu/xfLa4xV8RqKiFzczsW8TX/ABj8MYyp/ESvyo0x/q//AKYAzXbbMuQStMgXjRadhs88+uBafZLetG/4jXyyQKdXWmks76WFwQAqyBqm8Rb5YyWfzxqNtpUfCs9eZPM4F+3s6KCEAgAwpv6aiTbyxxDH/OLeP9JFvySK3y5478jiIk88dn9/8YQjur1+uFjt/wBnCwAEZH7MUqqO/pyFJ1CnVAKVEjSR3RI8USRtfE+YypqIR9pSoD8IZqtOCBsNY0yJ5N+EYCp1eoU2A3ZTBi3hYAg25YlqVFa51z1BUiIkSNIMW6n1xw5q1RrZVV+DZlHBWm9VNV2RBVgSOaa4mDztth+e4kVpCshqBqVZUKh4dC1NmQg6Z+5UsVsRiPMcKR47uroaRGqm6kEC41U9fnG35Cy4fUzRy9ZTmFrQKToHqo4BSoKbjTmbCVqnl90DHYp3sFFE/C+3nfNrqUi1QsNThU1Hwje43VT0m454EzWap94xSNBJ064DbjcE6SRfmbmfLE+Xy9RKAZ8moZyASlNqRA8QmaRC+XwkScUmdOVaTOYTqVNOoPXSy0j1+954icIy7Q5typWavhNeMuzM7MEdmCd4JAhWUdY1liCdvLTgjsNxSrSoCklNXp0VLuRPekOx1FROloOnwwDHU705egaGXppWpff1NVpujeI6jEK4BCxAL/LFj2J4uFrZdO6qahVqIx3Gip4TPh2DCkRexXfkRqloqLd0WXaR1WquYDQzIdDIoGpgVANiSfC0lui2mMApULMGJg7y2osQYg38R64O7eqqU6dFFnT3jswkEszS0R4VWSQNpjopxT8IrotIAgIxYgaldSZEghlnVaPhttyOBJ6oL/U7BUfSsRBJDTy+GJPvqifM7CcQ1s6WRNRBcw692OUyoAtHSJ5czizzXDkLEmkDuT3yh7mIJKmFUAEAMRE2XAeay1FW7xgHeIGz0xHhAC2uNrwB642fOr0vZn9VdsiyuTK1yquo8bE2DKFG+oGPCABqHnAvAJXE3HeCA9LSYBVzTDSBrNQMD/McKo0gsAqqI8N2tngSyAVEpzNUr3bM1/CJBIFMQTC6jMGbAYlp8RooP5IExZvynf1AjGbeRapaLfJ5ZdVFWoFQ1JXZ0c02kk6h3fiQ8h8KwG+InHeJUaQoqe8X+WzKFqzTDd4A4TUH7uZpvGtgpmN8V3FClZKSNVKVDRWRpqd2V11DfuyXW02YGYmcU2b4LWFM6C9Sm0F+6bvaYKk2fR8MTu4BvhaQ7sZ2i4rnqYB7k0KQslRVDJvErVE0wfNTbkcZNA7ksZcncsSSf80/jjT8Ko1KSvVpVXpspQTTYrq1FtypEwFm84K+1h/7WlRqH+oL3NQ8vipaVPXxq2E5oCDsxxHuA0rqLETFiAJgC/mcanK9pKRNyVt94HFCchSKO9IupTSWSppYFWcU/DUUCSGZfCyCxMExiAUb9MRl5CzZUhTJ1IoIBBBpOJj/AAg7yF+eJqGfZR/LzLoR/wC4ImSOe1jbb7x9cYUreRY8iLH5jBVHi9ZLa2I6GGH1w8mPRv8AIcerqBqVaoMCUKzcnkIEb8uu+JjnEkO1KJH3aaE3Ew0sJ85nGDy/aEapemJ5lJBMdRsfTE2f7VzSZVJLNb4dJAO5kMV2ke+KUkJh3Ge14eotSlTGpBAZ9NoIZTC2IFyA0jYnkMUVTPNWql3dqrHZiSxg8h0iCIFgZ6YqUqmbgadin3SDcg8/fkQCLjE+VUfCT/hMbHpbr8pg7E4HKyWHVb7jEJpL5Yla1pv+4wj6/liREBoD/iMQVcoOQ+WCmH7/AGcRudpv+/nhCIqA02xOD8jhjvcmAPIT+Zwgff3GNIvwS0OA6fXCYzyxyccn1xoSd92HzwsMLef0wsAEdOpN9xMfT/g4er2A5Xn8DgWgukRyt78tsEMdvf8A2/H8ceW0AWBaY/HqfyxJTsGHVYI5QTe3PYH1wOW5en4DEi1L/vliLY7CaVYgKoJUICFgxAu9iL3Zifc4VSpWYQXaqJ+GoqVpB+EN3oaB6RvgYGTbnO37/cYk+0EbW3iJ2t+eKjySTHYblOGKXBqUqXhEjRrSDIk+F9A5ADSfyxZ5crSIYNDCQDqNvumCI6kWxRiuRbaD5X58/fE1Kvce07k7zz6e+NPvs0jyFlUbVJIJBO7eEddhBP8AmxLRUFYBiRcjwD0mDPyO+K0PBMkT1N5kR7YPyOaWVAUEhficgwRayxE/ocUuW2WpLohrZZaNHvGDspYKNPgolmnaGCsSAZOqDGKLilQupICp5I6n+mPFTsI02Vfhk74vuJ5+p3Rolmqd4zDwhtLgvrKkLHxWEGYkmQL4os/w9VL6dS04K9251AAw0mT4okrM3jc46LjjfmyOVPvwVqB4JIJeZHwk/MjrO/6YtctVoigZBNZS3iYg02FtKhe7Zy5lhMqLk6oGKx8mopsqlSLWDEDlImbCRsN5HXEoQAH4og6dOxOkCI1DwkHckmx8MxgbslM2vFv4f3Bpuh0KtNVMiyljIfYSWNo6XucUx7L5qkdSUjI2KMuoc7MpkXnp1xvuIU6ZnS1Smx2dHdY5yVkK3+k4qa65qnGjNLVJ2V6CFp6Lo0FzsYBLb+E44nnfZ2fXBmer1a/dkV6BqXTU1RGRpAcXqoFYmSI1M0eKxmwo4dRa+tqX91x3g8vGiho9aZxr1zlOugpOFzDLNjNHMAncgIOX9PdkbSbTgDNdl9RmjVJM/wBlVQqwA3OtJpteLyBeLHGinrsmXE09FVluHMtOsYplWWmoZHQie/pm8eIWEwyg2xX5jLCCV5HnH4ixGLMZCtSWsj0wGbuVUwQrTVH350R4fLz5S7N8EqKoNSlUQCCYEx6RI3w4zTMlFlFSoMdo68sdWiZHIHnECfKd/ngt8mQeTT6e23PCpppmxiIhud42a3OYg88aITQI2UYTKm3kb/IETgerRsREH0wRXZZO0+W34fS+OaQ3lHn7b2xRLAadAkx87gYNy2RDHSu/LUSNXkPDAIHnhtaiFNj03Ntr2IJxw1IEELfpHv5z54EwCs6xBIZSh3vH00iAPl6YhAPXHNYN7DyAt5YWnFoTGlscIw44YR02w6JGsMNCz/thxOOM2GkAiPL5Y5PlPvfC1+/rjhPrihC1eR+mFhhOOYBHUib8zYf8YeE8QE/v9g4HpVrj35fLEuqD5X9v3H1x5rWxE8c/OenkIt+7Y4WNh038uWIem3P9n5HErPsfX8/9sTQE6Gw+vpPP3/LDo36zHO14v/tiEm0dP1OO95vI3FrfT3jE0ARIm/8Avy/fvhU6u378h+WIFq7H9/vbD6TbQBtf5SMS0InFQkn985x2jU8QItb8Ry9vxxFSfe/Ufnf64kQXEdYif3fCWhosVz5N2O+97THMc9sR5rM6hc2n26bYFna82B9JFutrn58sceoD5Tt8wfzw1yOisnVAq0AQVEXAFuk3OLThvAEqka2ChZgRLGxPhBsLjTPpAxXqumPQSfeY9tsS0swS0CQRp6/P8MaQ5nHYlXk9B4PQC0EEsW0AsQxIJ6kMSLmbCI5QMGnKhvig+QG/rJP0xjeHceYeE3AUwCY28Q99hjT5TiAZdUjzPnvjRTvZ2wlF9B+ay1OqIqotQctY1m20FpI9jgJ+BDenVq0+YGo1F+Tkt8mGJMvnZkz+/wAjib7UOjHrAmJ5mNhhtJ9mqk10Q06OYSZanVH9J8BI2+LxCf8ALHU4C4gmXcKtYVssxI06iVRmEkAMC1BucAEHFyfwwNncklZClRQ6kQQRuP8AkTiFxpdFObfZiOM0hSr6NepWWUcQSSLEHxQIaRMkHlscC/ZpXUJUG0wQpmTYxB9sawdnKKxpRSROg1QagQNGrSsgTZYJBj3wavDKTXqaqzG2qoTb/CBAUemL/UvJlimefZimRPhgbTptHryxF3QOwHsbj22+uPQ63ZqkxBAZP8LGD85wNmOx1I7Fx52PzsMWpeyHD0efVTBg3je34Tf64iFM8gY9DjTcS7MVKYJsyi8re3mPiHyOKlKbC+kAdZ/S/wAxi0yHFgaqP2Iw7BD0wd4+eGMqjGiZnQP644cTlARbEZw7FRFpxw4ewxHJw7EMMYbHQ4cxGGkYYHNRwsKcLDsKIFaGJ5fnvfHQp0na5Fo2G2FhY4iR1GWI5Tf5z/tiYP1ud4+Z/L6Y5hYh9iY/v+tr/vrvt5Yaa8LNjEmI8wPx/DCwsFIklLfi31Mget8OFSCOchvlAjn+PnjmFiGgJUAt6TbykcxvviVGkc43/wDytv0xzCxk+wHmpI6TJ+VifWw+QxwJAtyBH79rYWFgGOWr5bRv6FR689+uFRrGBeSQCLevM3jy/XCwsJgdYiPPrzmeX76YIy2ZKMIJAn15jCwsSF0WOV4yR8RNzeN9zfb9jF9w7igZI2OuOZsCQOXlhYWL45u6N+KbbLHLVtoNiJ5yLkH12tjlHNmVG0hfrrPL0wsLHR4OofVrQRO5BgdLgfjGJKdOV1AWM9OQvhYWLQzgY8sdOY6j9cLCwwGBh54HzfCqdYQ4neGFmv5j85wsLABU1+x9MyVZhuAGK3PKWCkx7E4zXE+BVcuB3i2OxDAj22PzGFhYuLM5pAHeRthCpfYfXHcLGpiyKpe+IyuFhYBETYacLCwyWN1Y7hYWAD/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 descr="Blick auf den Neck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4602980" cy="3733800"/>
          </a:xfrm>
          <a:prstGeom prst="rect">
            <a:avLst/>
          </a:prstGeom>
          <a:noFill/>
        </p:spPr>
      </p:pic>
      <p:pic>
        <p:nvPicPr>
          <p:cNvPr id="25606" name="Picture 6" descr="Ab Stuttgart zu d. Sehenswürdigkeiten des Neckartals fah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-18349913"/>
            <a:ext cx="3810000" cy="2524125"/>
          </a:xfrm>
          <a:prstGeom prst="rect">
            <a:avLst/>
          </a:prstGeom>
          <a:noFill/>
        </p:spPr>
      </p:pic>
      <p:pic>
        <p:nvPicPr>
          <p:cNvPr id="25608" name="Picture 8" descr="Ab Stuttgart zu d. Sehenswürdigkeiten des Neckartals fah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-18349913"/>
            <a:ext cx="3810000" cy="2524125"/>
          </a:xfrm>
          <a:prstGeom prst="rect">
            <a:avLst/>
          </a:prstGeom>
          <a:noFill/>
        </p:spPr>
      </p:pic>
      <p:pic>
        <p:nvPicPr>
          <p:cNvPr id="25610" name="Picture 10" descr="Ab Stuttgart zu d. Sehenswürdigkeiten des Neckartals fah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-18349913"/>
            <a:ext cx="3810000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einkaufen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auf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Königsstra</a:t>
            </a:r>
            <a:r>
              <a:rPr lang="el-GR" dirty="0" smtClean="0"/>
              <a:t>β</a:t>
            </a:r>
            <a:r>
              <a:rPr lang="en-US" dirty="0" smtClean="0"/>
              <a:t>e (in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Innenstadt</a:t>
            </a:r>
            <a:r>
              <a:rPr lang="en-US" dirty="0" smtClean="0"/>
              <a:t>) </a:t>
            </a:r>
            <a:r>
              <a:rPr lang="en-US" dirty="0" err="1" smtClean="0"/>
              <a:t>einkaufen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218" name="AutoShape 2" descr="data:image/jpeg;base64,/9j/4AAQSkZJRgABAQAAAQABAAD/2wCEAAkGBhQSERUUExQWFBUVGB8ZFxgYFxocGBweIBsbIB4hIR4cGyYeHh0kHBwaHy8gIycqLCwsGyAxNTAqNSgrLSkBCQoKDgwOGg8PGiolHyQqLCwpLCwsNS8sLCwsLyw1LCwsLC8pLCwsKSwwLCwsLCwsLCwpLCwsLCksLCwsLCkpLP/AABEIALcBEwMBIgACEQEDEQH/xAAcAAACAgMBAQAAAAAAAAAAAAAFBgMEAAIHAQj/xABKEAACAQIEBAQCBwUEBgkFAAABAhEDIQAEEjEFIkFRBhNhcTKBBxQjQpGhsVJiwdHwM0Ny4RVzgqKywhYkU2ODkqOz8TQ1w9Li/8QAGQEAAwEBAQAAAAAAAAAAAAAAAQIDBAAF/8QANhEAAgICAgAEBAQEBAcAAAAAAAECEQMhEjEEQVFhEyIyoXGBwfAUUrHxI5HR4QUVJDNicqL/2gAMAwEAAhEDEQA/AGTiB/6r71P+XAHM5RKlOpq1RSXzBpiZED52YmMXfE+TarlFVH0MKupT6hRb5zHX2OB3AalZ6OZ82n5ZRNM2KkkgiO9hvieV1JjY/pKDjMaUam61KVwY30kCTO/LG24kzPTSnmcxS1hMuaiFywYVFEyF6b2M3wS4dlIo1qgkTYr9wnQ3MLbiOnz6Y04SQGrTeaog3P8AdUj+pnE7XEdXyIMhx9vMFOvRaiXB0MYIY9p2mP62kDmAaWbzNQAwFZi0WDGkCB+OHWpRVkCsAQDqWQLESQRNpG+E7hvHaWao1UeFruhFyAGOmAQbAGen64FJotDI8clJdom4Tl2zJy5iaI8w1ADADMXCneZEyI23x0U8CpPkUy8E0yii55rarz3m84BOmkOKYVGM6bCAYsSBveMOHCtT0KesKGCgHTcAgGbkepw0Ig8RleR2/Yr+CePOGORzJmvSXkf/ALWn0b3AsR/niPx5/wDV8O/1v/PRxp4j4YX505K9IhqLgSQ3Y2+FvhINr4F8T459arcNZgVqLXKVUIujh6Mj87HqMVXdGZ+p0gC39euObcTakwr16ymppquilleoiBCVB0rOlQQZIHU98dKIt8sJL8JrIKqCktam7u3xqCRUZmZSGi41EbwRF8Y/FwyTxVjvtXTrRq8NOMZPk0tasVf9KZlKoprlDTYrQJULT+zL1CrGNQPPZUDkGSLCZLBk855hydZk0TVjTN11rUQSY3uJHe3TFLMeGmarTr1KWbL0wAkPQZgBMSynWdM2YsSLQbYJ08uX8qimXqoEqU25qbKiqjq3xHlJtsCST+OMcsFZscscHp7ft/maY5JOMucl0/MHeNssoam4HMQyk9SBpgfiThQzg0sjzEW9y0D9cM3ibPirHelVrU2t1Vlj5aSuFvOrNO24Fvfp+d8e2jyjqvCm8vJDWv8AZzoJA+BmEkSTsGjvbGMIOAeZ8eZegFoPUdXRUlRS1LdVfeQTuO2NaHjDLuwAr02nfUHpn/fEH8Ri2J0TmrD04ocVpg+W0ElXtB7qwNttp3xdVuvfFTiNYALcAlp3vsZgdd8Xn9LJx7R5SPWOaINx+MdLzf09MVc6ak8pCgAHYb6ahk/+Qb+uLYflgExvZVv843m8es4D5rP05MEN8PxCCRor9IHeNtsefjVs0z6LtGu5PMwhtdgo3BW/Xow/DFooAN46fDH8P4YF5PN05pyQo5x7kmkOs7m/zwXZBpiB6X9Pb09MdPTDHos09h7DGO4AJJgASSdgBvjEEAbbdMCeP5B6ujRV0wTKFoDj33kR7RMxvjcnULRmq5UBsz4jGYK2UItU6WLC4AgHtfUbe15tjbKa6+bOY1OMqjjy22BYLpIg/wB3q3a3MvzA3LcOTL+W/mmpT/vJpqfLj4NrA6tQLEx8O25K8K8W0fLNNUclAQiU6ZqDT92yWAN4BIJAxkxu5Pn+JeSpfKb+Lsg+pa0K1JVKVRA1wzC97EAwYO0T1MKvC+HNWr1FLgLTZwYQxHMYFitjFugJ+bFW4lXGW0VcvU8uNLVXZQ8Em/lqSwi25tY9MCvDWbotmkNMsV5jzIQQDqBJuZN1EiZG/YJ4iuVoOPSIvEfB6T10Whppq9KnpZBF5qXt1IVRJv6484Bw7Ma61FnOppCoagKvTIIJIuygiNLEG5uAL4tZ/KZhK1RwupSAabAhjIIn4gCJljEdTBgDDFw3ilJBDkBhYNF4N4MAxzTY98dFqU/m0B6WhO8LUhTcZXMqddF9WhjEjcHfSwHYyDIjDp4urBuH5gqZBp/xH54qcdoZPOrDVAtRf7OoJDofykGfhNr9N8JfEs9Xo0amXzJDSv2dVGlXgixjvEwbwdsUv4aaW0xa5bNU44ECrrAhRaO4B/jjMAzVDXAQjYaiJtbGYy0OdX4k/wBkv+I/ouKoqFaVeAT9mTAuSQV2HffEXiPMVEohqaeYytOnuLTHrirwLjKZinWZNQK0zqBF1JZbTt0/yxTL9TGx/SWBm2HDiwpveppIIggFILewJwEyudem1QGjWdWcMGpoWH9nTBuDuNPTDQrf9Sf3b/gOBXCjAY/94f8AhXCeTGXZBl/EaNUFJ0qUWKmPNXTqv0/TC54Q8LIAWrIGL20sNl/gx3tcWw357LrWSKihtJ1Ab3HUdZsdsAaPiAIQzUqyLIlmpMFv3MYC60UfubUPFVOlmKmXqmPLOlXPUADeNjHXbHTeDZVqtIMKjATAC6Y0ja8SbdZxzrIcCQZurWcBzVYaeoCmAfQk/p7nBPNeKszk6i5XLCitNaSGmGUky2q0lxYEHDKrEdsPVuMtQzpy1b+yqQKFUkmSAJRifvTJHpGPOO8EY5uhWpKoZaivVJMSqGVEQb7iflhZyvGRnnq5LOFDULkpUpkaSRJlSLBh0ixE+s2c1xrNU9OVqx5inSKgF6tLVGpf2XEQ3UAyO4cQ6LV403lsQkHTIJMxzAdh3nEhqL3G8bjft7+mEyjGUzBFRfMytdgsmWahUJ5YJuKbN0GxP4mqPh4rW80ONXms8ESultwB0f8Ae9sMpNdIeEISvnKvT3DS1AdiD8x88SU667alk7XF/bvhap+FyAsVIZKbKpA6s5aYm4hipGLGW8PMAvOsKKYJ0mfsyTb3nHc5/wApSWHw66yfY5pnXP1/NrPL5tQx0nzDf8LfIdsesLf7J/TGue/+45v/AFtT/wBw4hydclTqFwWH+zqYA/MD8sUfZkR7x3w29fNVNDKpVaY5ibgUqQF4JmDN8B8xwHM0vipMR3TmH+7MfPDtlg3nVKhB0wFn1CUvnsN+84KqeovisYJoRyaYQ8M5jXlKDdfLUG8mw0/wx5xTLOatB1I0KW13jdeU/iNvUdsVPBrEZdkaAadV1t6nV8/iwYzTQF/xD9D6HFHuAq1IjZJUr3G82vI2m/vhWzvBmpWatSVbX8pJtqmesXufQ+oLnlpje3z/AJYVvFXDalRQUOgoQ2ojllSbnuL6riLGTYx5vKjbCKk9mcJ4TNSmTUVgjTpNMKSQp9YEkK1t9PoRhkqUtQsB8jA29d8A/DvD2T4tQ1MWvcg6tREm5E3BgT+QOVkEdx0/Tr0x3KwSiovRQznEqeVXU6tNV9lGokwBNwIsBb8JwL8UZOrUq0Hpc6aTKDSdypD6dQLCJmDa3riz4t4K+Yp0zT0saRLhHmG5CAOU7zEe59ivcLD1KjCo1YlEJNIsUqExIS0EqxMgkgiALY0zk64tadEIpXyXYMosVRnNOuiAlW1FViCeUIBYTbmg2xNwjNuqNVytOZBp1mZqdJlJMqTFhbqTfTMyTJaipq5SqtUMjK3maHZhAKxpOrmIhpAa8heowEzF1IDcqVQBp1a7iNX7Mgyuxm8xbGZfKUuxh4JxuuFda9CsyMDFQRUUWJIOksdMfeNvxwH4dWpU8stFzSqMKqyWKwqAg213J0wIHQ40yecNMMoYlai1CTMTTIJMA7VFkctpBFpuzAtCmyVbgs1HzEUfetIaYuYVRY9/lS3KkJ1sE8cpZf7JsuaS8w1kPBIuDI1SRB2G5IgWOPeE/VBUhqNOpLE69AqSNMsp3EqSNNtoucbeIGqmnmCdPlhFrKYbWGDqWIPwmzEGYPvvhVp1zmKgzBQqlLSHJYkFdUSR7QDpiynCu18wyS6Y2+JaOV8hmTL06MqdNXydIB6cyjSDNoknc9BhL4xwKtTRGIJQqCzDUEYTysAxkzO8Dpa84MHO1XrpSanIpKoanzNqKtqkG/xhgb72HbFzxlxJqijSA3nNA31aVCtYbzqPbocGTvb7Al5IQ1UxaPxxmDA8PZg7qq+hqIpHy1WxmOp+gLR0KnUXylCtq0HSTM3gGCfmMSUiFpZiB8SamgXJGkD3MGMQ5ziNNaIdjC69JPrtePbfFnIkMjkXBTcbHmXCZPqY8PpKlXPlci50vdwtxBGqRPttgblc9oDjy67c5OpKZZdl6/KMMGcEZWt/h/nip4apzTadvMb9F/hgeQ0VsF5LjtIsaR1U6huBUXTPtNj7YI0heN5Nwdo7Hvi3nsgpgsqnSZEgSPbthaHFMwnM2Xt10VUZvkoMmMDvop0Wc7Ur03Z1Sm6KwOlWbzdIjYRpn0B64zxZ4fObahUWVNSmohgRHJVcT1BJ0ja3rOClNgxBAi4Nxf8AP2wSz39pQ72/DQ/+X5YriVslk6OI8VyVXLVdLSrKRs2x3GxsdiPljpHhnj68UpLlsyfLzSHXSqCNRNoZdub9pdiPyr/SZwRDl3zAEVE0ye6zpgjYm4v2BGELLcQhVJJWpTM06izqEbCR7b/54ecadCRlaO38J4l5rHLZkKuZUAsv3ai9HTuCLkbjF7w/mnFdstmndnYl6FTVp1rHMhCwNa+guDOOb8A4o/EsxrZxQzNOiPKcbMyEXjqCpbUo6SR6PGSzC56i1OqPKzNFucD4qbiNNRD1U7gix2wv4BD/ABenoqIqs4BeDztceXUbv3UYDeKmr08ualCrUUodTwxJKQ2wPWdO3QHEzcZZxSFcBKtKppqtsjfY1odSfukAmDsZB74LKOhwOTs5JHGchVZq9RmOpmlmJ6kkEn5nErDTUXeHGlj0EfD8yWI+eCHEeCfVc06CdBXUpi2ksYE9wFj5YhzWUBQ27H5ggj84/DFbsShwqrBMbEKfxRT+uItHa3t8sTO8jpOinMdJQfhscQodvb+WNOP6SMuy5wClp8yCTqbVc9TvboLDvgjmRIX/ABD+PbA/I5llpzpXSGgkkzJK/rNvY9sEqu62nm2+R9cLzTUoryLTxSjxm/P/AGPaY/L3/wD2jEikEnXeJEelrb7eh+eJNFp0x/XvivVybE7AbRt01DsejfkOlsYaT7KXXRsoiN/YwffHgrtsWN9p36+nbEK5VgQe0beihe37oPrPtiRt9wBYQFv6mfX+GOfsH8SWZv8Arhb8Q1aLEsG+1oEB9JhwrD9LrB29xbDGx7fpGErxTmPLzDNTpjVoXWYnX+yGHYFIBGxG9yMa8jrHszxVyZWp8d87MhdQNOpSCM4gMTeNSkmGAgyLGBYbYq5qsdT0mplaflqusUyqKSCwGqYJDCxA7/MDkfE9eoVXy6SLlzI5QCnMLSWnfftc+uG3iWRatWbSB5VWXC6dQ1wIAE2k6rgDeL3xje2X6BuW4LTahrdw+hFhGeFd1WYWANJAMAtPYxsDa5bQAVQGmyhjTapphiSOVphTFgCCO8b4HZnNK/2alVLUQdHwhiFKqyxylgDpIjoCLgYt5nh606COwg0gxIUgamGkoNO5g9RET1kY57aoHXZpnPLqZGujqEqIhXnWKhC3S4NzHTYg4RfDmUbMVFoA6VY87dl7ekn9cNNfijVWLVlK+ZTakRbTqVSQZnYVOpEXN4EjbwqKDVkDJqVgoWpEDWg1aSQBcd7A7YZO2oneVhDJ8O+o5lQaepTIp14JJtdHNyIAgdIFri0lEqSzqgDGecjmaSSd/hBJmBG98WfEPGS9J/LsEI+IHm/S18J/+m69gCBYmyyOtuvYfjikqTpdCq62HauQZmJ5bmd8ZjMhUzbU1bRUuJtS/wD4xmBaOplvK5VKuWYFFILKCLEEgAz7ySJ9Me8CyNLLU8xoUiV1zOqAIkC0+vXG/CaZ+qNUJA11eUDYAGPlMbdgMWsgBD/6s7+64hJ7KxWgfmOMKcnVbmIOlBaLsWHWLYp8M46lFWU6wfMJtTciCF6hYwZqx9XzH+qH6viDgkaCDfnPtsv9fPHPoMeyCj4mo1WNPWVf9l1KTPS4F/zxLmKcBI/axPncskg6ULobEqCVMbbSMBMyM2oU/YVOYWVnVjfpqUDAQzN8zw6q1QmnmKi6msDpKA2tETHz/lhkzBb/AKtrgsQuogHTPlvMTeJmJwOCgMssoM3UMDB9Ov5YLcQF8v8AL/gbF8L+Ylk6AvjukWyNUASToAHW9VMJni3wa2Wy4qEjUKvlso6HTq367gfI46Hx0DyGJ6FD/wComJPEXBfrdOpSkKTXLKTtIpr/ADjFsn1EofScf4LVemrsFLKsXEgo0NoYEXBBB9xjoXh/jYzullYUs9RWFbZayC5Vo6G0/snmFpGC3CvCqZRPLIDM6g1DuCZew9Bt364UOJeEK1J3r5ewSpyBSdUAKQR+8JFuvTsUcNJoZS3TOgPxVMwlAxDfWAlWmw5lbyqgKsNiPXYgzi5w9zRcUGJK3NFj2AuhP7S3jqU9VbCbwbjIzhWrTUDOUYNSnsKyrO17OOhOxJB5TZ0IXMUQwJWYZTEMjA2Md1YQR1uDYnEX2OugV43+CnETJ/QfxjCqF6YYvFGZL06eoAOrFXXsYFx+6RcHse4OFsNffrisehX2NdHKr5GqLnypPfkaPyWMVVU2I3if6/HED8a8vIaoJIakg99NYj5aYxQy/iamdEg/De3W1gO298aMX0kZLYay1LUCw08hWZLA/Eo9pk7dvnhgfce/88A+H09dFK3LpIDCxJnWqkEi0jUNz0sIGDn3h7/wOJquU6NuZv4OK36/oT6vQ7en8/4YgeuAxEkHYwpO8/si86T+HtiYT11H5iOnp/XzxA9ITqIbVYi4AkTHTsWHrOMy9yRqmZDGAZmI5TF1kbj9kzfE3mXktuNum/tvf9MLWXzzrnmy7ldChWQE7poCqZgXBgfwO+GRoFwAD6n+Qk4GvIJU4vmWWi5RkR9PKXMLPz77bb4QPrUgpVao5qJFMnoJsDFzDMO/p2BniR+uPV0hqb5bWob7jaTtEbxJBExNxthbXKqWV2MAOFAOqRpYAhgBub31Rym5w+VtpegsUlZGvBWTVUVEe7MNYsVgkySx5ot0aSN5nE2YpM7yvmqQsBGYt5cabqAZdLGQLzGJKFYUw2zLBXSW1EodZVgZknmAMbQvytufNpvTVmTatTd1ioNIJ5NjvMGfhBscSGJsrkXqjmKAMPJZlZmDLrJ2tsQY3v8AmLynH63koCupdbqsqG6DpIBAgyTtI3m/mXrN5iu7KrMiAlH0EEksSQA2oXuYiZt1x5lKRaqaBFWoUXSAkFwuq4NgDMKxI9xGOtnKixkUYIHZRoDhSCZJEcxvMiSQb7n2GLdOuFaoogKaS+XpuupNaGItePwIxDQ8jyvJNVbfCpYrzGQ+oRMExuDsdsbpxDL0jOs1Cu+ldIlUhiTJiwFrRHyxyOYMpZysysSsqDHwW3Ftu0/hgiDKEBTbcf8Az0xqOJSZKNSpPddQEX23n3ANyDgkaZFISF0lgQwIntsIIEf0cVjsVlKhxdlUASANgD/ljzAziPEHp1GUMCBG4E7A4zB5HUHuH8MFXI5imzMB5yRpgQR2/DFrg+RNChX8yq1UhCVkRCgCe5LT67Yq8Bzy0stWWt5iM1VGUPTqiwFzOiBi9k+NUDRjzQKjIQwYkGeWNwL77Yk0wp6K1DiKHLVzNmCUwTa7M4G8Yhr8RXL8jSSeblUkXtfSDBkbYIJpNCtO0Upv/wB42LWZKgfETcwDa1vQTvvvhWysVqwJkvEFB2Ka9LGIDAqTv398X6imV9xjapRAJbl1DYi5WRuCQY7YG5jhuYBEZokgj4qSQffSZ2wA9FvOeHsvVBZqSl2iWFmnvIvOCufTR9VUE6VWOYkmywCSTv798BqvHRRBFSnX5d3FI6D6yGPLi94lqK9GkwJ0mkTIHQixgx0jFcTaZPJVEvG75ep6AH8GU4LU35z61m/9pMKFHLMMpWqTCtRMLJMAEQZ77n54bcmev/eE/wDp08Xk7ZFdE3FP7T/YH/E+B88t2CKaxDE7kEJYep269cbeJ+I+VUWTEoOk/ebsZ64oUeJDSh5b1S2ozC/CJAIkHoJESfkaKVJWDg30LOY8PBXSvSrHV5gGpDDKdYUTqJnSTp1bmRMi+Cv/AEkqZPPVfOJbLV3B1RZHKi4HY7ke/YapcrWhVYmhqJUaupisBD32W6kz1NhBGIOL5dalOrTdQBrSYM6QKZ2MdLx7YjNIeFvQY8ZUlIpuNzIkbERI9DuYPqe+FRXv7G/8Px/ge2LWUqGnQWhUapW8q/KhZlmAAQPhTaAzAmegIjMrXoVbgusRqYoQsEwNWkvAmN4ExgwjKrplJY6dOSv8f2i94hyy/U0JLCVy5sJv5NUC0+gk+gwqUalAKC/mAdf8VtiDbruOuG/xRVX6qqqZ0Gis2gxTrCQRIgyIOOf5s/Zj/F/PFoJOJnmnGVMfvDNPVQLh10JUARCObSWUgb3u7HY7HDhmKZUpP3mgQQbgEn8sInhNl+qlpurosaVvKmbkT9zB7ivFKVapl6ilopM8jRcll07E2gjrv+uTHNqckv32en4iH+Bjbf70HjVAm4kDpHpv+XYYr183z6dMzAmbXVj/AMsfMY1yvEA4sTB2lYNt7jv/AAxYNSADIt6+vr88Dp7MXfQJ4ggrpp0Q1tBkiC1PXYi4F9Jv39CBfE/ENP6uEqs01WIWwQlRF21qRYxP7RHaRg5xHPhVgtUh551YWMEjfaYJEg7bdClfXA6lgpqUao3Zi5BYMY1CAjgAn0tY4WT3oK9zdM6UL1WYgnUKdMlbB1mZLRuGvcAE9SMC69N0NFizFlbSFsFJ1fd26wDMgD1wXyq01ZKYpsaTKyVCQOUTEGDIZTBEjba2w+rRAHlOoAJJFr/DYz0IlrW6bHBfQEyvmKCRpLsSvMCEAVTpkqWO0HSYjqYs2JuO5wU2SqzsSyaQsW0ydpMREiIJkb9BcqPSF62lGuC40w4KxLL8QEdATBuR2gy/h5KypXp1WUyGuQ1MQLjSYiYaTP8Akpxb4bQU0PLqAk+Wrp6ghQx7EggD2K/IHRzj08yGUxqXQraZOkXHKPvRpX0PXBhFmiivM0H8qsvoVKTMzpMqfaDilmqilnbSsa1OsR9m0gg8p2LWJ7n2OOTpnHubyemqlBdTFzTDlttUlmi0QIAgevriLIZNKmbZqRuby0FZJINlPwkSIJ6/h74bJq5xqjnSKSl+a8GJF9tp6+uN+A5k8gZCIpgBttQ5r+1jB69MdWmce5tq1R1phVHM0yQ1ImZG/MwiOXSBIOM1NlfLZn1o7AFCoiCpuB0gACJuek4KZirTRmDEjUbiSFUQPiYERYqYtuMAuNZdtAqlmKowAk6gYYb+0kT+O4wV0EtZ/LqzlgNMgWgfsjtjMCv+kNR+YKADsLna28+mMwtMJ2qpwrO0FJy2Y89jJjMfjy6NIv8AvWHSMb8RzlR8tRerTC1DJamzFVDBTIJg6RbeDAPXBfgmo5aiSrKfKSQwMg6RIM3n3xT8T5csiiLkkC37p72xsl0Sik5JMRn4RXZKtPRltNQC31v4UEkf3UxDb+2JqXB8wrqyUaLahEDOAzYqdIZIHXbrgmeA1dbMELfY6Y5Lny6axM6oBUkDuzXvglwrhtUCiWXSVJLDqOdj0JGx74TguPLzFhkbzPG+t7/D7CY+cRSUqEJUI+FmE/I7HcbHrix5mqLen8v69MMOX8MZWrFSrTYubawaqnoNxUAFo6D4T2xLS8GZVxqXzx/49YGdM/t9sI8W9Gjm6ALUxoviHxVT1Uqa/eNEgGY79fb8hjKvDeITFHLU6lP7rNXUMRHXmkH3GNfEVCuKK+bQNIimVnVTqLNz91tvcDCw0xZu0C/N05KrSJAZMu0rBmwmZiOo274auHnlHq//AOOnhEok+RmAxP8A9O5I6Cw6bT7fn0ecgnKn+If+0mK3bJ1or+KeILTaDpD1KOlHZwugy95IPoJEbgSJELnEK2p8uQdTKG1vq1A2pr8U3bWGM9e9pwe8VcOFarS1aQBTG4ndmsL+mKuX4UoQcnmGmzaR8K3O5AsAPQdLelE7VI5VH5myklUqlMkUqfOkEEywFaOa4iL/APm33Aq5niHM6aFpwVLCdYGhVJEbQFmwF4i0xiTMHy9EaKJ85YJAaf8ArHxtcRE/Dae56QGmTmSNIU6lUhQNIhEETHYkRb+GKRgpQla8gQm4ZIv3IuH58DLUaJzC5etRzjVK5ZyhZGiHB/vLSIEm+0XwRyPirItrDFKCZym61QACtPSoFOdI5SXlgFXtNwSYOJ5bKuqKDLRzUyogHTqJWUMSBPLGxggyMVcjwqiHOjSG6eX5YJNhAnWyyGNwRJj3xSKnLTi7GmsS3zVfnf2/1NOHir9XFJ4YkhSpcJALBhzMpgDS1SIkhoicCM7lKTghKsKDI1ggx0kgEbQT/DDjnkWg6aFWdQCqO5KgkyBzaTGo/tsdsX+N8Iatkannh10DUltmp0a9Qlp6GQD2lR0jE8l42k/PYVWeLnHqOl6v3/fkL/hjKKMs4ZuZahAW1xCQe5DSYIsNPqMW38PmDOT2N/tDfft88aeFsyBlm52SqGYQNjHlgTbsXG9tA73fCi6ixAMRuSO3b9MYIupyN+dN4Mf5/oBPDSmnT0CmacTCapvJMyQN9hubemJ81xNweUCJHvsdWxO3LA3sfltmuIo2pQQwG5DfCbiD22jvhb41mmhVTV/aCFV9JIJAIm0C4OxvEjD+5hopVM1KmlWipfWhLGVMHSQdgweR6gGe5v8ADssHoLpMKUkxD6ZIgGAJYMJEmZNiRysI8tRU1oWDAiGIBI1Xi+40kqV3m284uJTBVVOgAOxWJQD9lZZjCsJ5lURG/LhGg2CfrNQPKS3KQFMcy7FFdN4EkBuYC/U4sZHOy2sa3SZamwVWQ7iQxAgiTqi873GKy1H8qmwqGoZHm0xqBgsVSRuYI2ABgqRgpQDs6K/lsSCdei8SynmDDVELKsJ5rzEnmBFLPw6UGTUAdgxI1TICs2krJCwDJnVffVipw6o1FDACCow8tidVMNMim4NwLMJPRz0wR521pppqpAp1QwKsF3Ghl5XWYYLAIJv3xIMqFLFWZgbHXBBHQaY0wOlpGHSvoVlDw/m2R6rVwTTY+TVDCIkQBEmFMlR25Ti7X4VTpLmKdNhAXWUixABYG/RoExsZGJUZdDU3WzoUn9N+1gD0gXtitSqsQiVZSoCRRqkWJFoMe0MOouOkJKLQbM4bwhadBjzTUSW1RG07diDHa+KfDc79qokwKYWAYMFmaBJggaiLW/PDBT4mz0G1rpqJIYfKd9oI2b54V6VN6lRQKgUkNLLcoJmx6mSbz3sIuq6Yxc8UXqsnLyhZZv3g28XAt6/CNhtQr5UmjUNUqPLlAR955gBR8jeBN8X/APo8UKjVpQgtVquZYgFhubfD+G874pcU4g1TUqqPLReQEHULQbEbx6yL++GW0ddG2W4PCKArbTYr1vjMGeEZINQpn90YzCbOOYtxCuOpH4/zwZ4F42fLkMymowIILVKoAjppSoARIm4OIRxBR8WW/wDJVYf8QOI24lTJ+CoB66W/5caLFocsp9MZUQaNFRYb1uhkdzuTg5wX6UTWYhfqyBQDqq1qyIJmw1Iev7I7TjmlBsoyyzOpn/sZH4hgcT0+DZVydOYpwBMslVflZWAx3NncTuvCPEmVFJRUztEMLkJW1J8RNrLYg9R1xbo+KcoLHOUmEWLVFEmPffHDMt4J1xozVEg9VzKD5Q5UzjY8MzeSUulchW+8tUGO10qfrg80NT6Oorx7MrlXZCjk5tadOVUjyiqSDpi/xAMT2v1wU8fECktpMtFjtAmdNwNr44ll/HvEwRGarH3diP8Aix0LwvwninEKXm5jMCnT/uwUOpu5GllIHSSTPQdcI60Ct+wIpUS61lXQWdCljfmAmbk2OGzK8RpqAdVgwkaW1fAB8MSdugwOy3hjOtUalUphtInzHFM0yJsFN3n3FvTfFuh4eKKzVU+AARcgW/ZdyPXl7HfA5UUjhc9RM8W1tNSgYBlBebDmP4/5YrVc4BTuCdZNjt66ukQbg29DtgnV8KtVWkeQdIAYjmfTJMGDPSw7Ygy3hlswGTWF8tzT68xg7mDaFOHWVIP8LJpu1oCcU5H0iacZlWbUJE/WZ1z0EAwsiYMg74ir0ic4y6RTAZBpCkAfZqLSAR+H47ki30Xo+h9Q+1KmATA1yR06QbfhiJvAC5akc2pDGmNQW8/EVF43kfgcPDPxvXaOfhXa+ZCxmDpAeDrCVDPSEUU43/aE7fexJkXDVVaBz1lAEGCIQdAd9JkxuwOKFHjtOqoDMvP5ixDyrVHVysxBsCFjfrGNstnaYrZfS2o0fiF5kFzIEeqj5EXice9HNDhSe2keTwlex64lSAzVMrTUMTCI/wAA+EgRpOklm3AEEk7mQsVfGNc0ymmkfMR0PIwOllYbl42JA7Tgx4r1tWrQzFVQuh0xaEJiIJAj3tcTOEfMs2gaTMyO0TPWR0P548/xqacL/lX6lPCSXB1/M/0HDwnoOUqEs4qB7BZ0kQl/+OSfSO2HPO58KpXa8EmI9dxthZ+jLMxl6ky0v0BMgLvbYe/pi7xnMg1KjBiZsFEgAAHqbA6pn/Z+flcabZ6ks6nCMPS/0KNd9LySsk6iACQZY36n/IjFRnDOdRClIMxFwy9fcdu84pZmioe0BSTESLT3YSQNr9j1GIK9Mk/dJFyIBIEg3A9zbcX98ORLuWqSWXVcSxneSNRIIstiJEfoTjavSptUCldJWXBYXBPUwCLECxkdZ2IpcOVS7iQQpUgk9gQPhFvu+p/MW8jmwLNoM3DHSJEwCSbTb5g7g7qAoV3VkUopDKwllJgAEEKQDOmZgEGCSZwRymbWrmGZATAMrbUNiTDR8Um8n4QYPSDOUDUZFdiWGkFwoIu4J2Fhp1CSR0O4Ix5VAcFfJaoy020lToNmYCIIkWnTeJgWMYR9HGmbd3B0fZqCSQf2jGqd97H2jbFCutddE1ASTEjaTt0nFccOVKiNUrMYXUzKCrK8EwQ1zqiJO9htGD/iOjppUHp3d9I7ySPbrb8cOpUzuwFmaeZLWqrpnqCTb5YIHMGtRppUk6RUY6Z1Eop0zBi0z/lOMTKuKBraS7sIC6gFAncxa03J7RIxJ4fyz6y7Q1MI5H7xZeaJ32gbg+vVZSs5FnJ8VZk8qpCu6Qj9DKwp95O3Q4G8DvmJm6qdQ5mgkjVaOW5Nvn1gGOEpSzGVhxYJB6ER1EizTMEemAPAuOqKwpTYseeF5iereo79cDyZxZ8fV7UkB+KbTaJgE92B6+pwp53M8xVSqqN1BIEyTaSS20avbDN9IRINFtidf4grf2k4r5b6M81UyS5kKpVpqazUQDREm3xTq/8Ai+LQWhWWcnwNKtNHJBlRfURsANo9MZgjwvIFKSKdwOkxv7YzEqY4s5TLDUI9f0wR/wBGg/dBtOwxf8GZVKuZ01FBXSxja4HWMPqcAy4/u1iI3O384m+HlGPqFSkcrThyxJURPYYK8C4WCXGkfd6DscFeA8LBY06gB0kAj1DgH+OHtuDUhWYhNJKrNz3fphWkkdtinw/wxSY3poYtBHSCT0wM+kbgFGhkfMSiisaiqGCAHZjuB2GH/hGW5iSLBvnIH+eAf0wieHf4ayH/AHX/AJ4RDWLH0deBfrTh6i/YpGr95oEKP1Pp7jHcFohFCgAACABtHp6YGcBy6UsvRVAFUU1Nu5UEn3JvgtTYHfDp2K9FepSnFWrllqqUcSf1GCDsOl8DuI1SoDi2m+B7BXqgDnaLUwlFazhyQV6/CXZjtEKApA1dTaMU1yuYVmIzBBL6WIpx0PNbrvcfNrYJeOQ31V6lMBqiKWp3i/S4IItPUY5vk6HFXpNV+zRFKtdqmqWsCADc9JmcK4OXS+56WHxMFH55JPzuKd/v+o7Jw7MAD7dl0sFA0iQFNTSQJ35WgdZ3OKvFMjWXLVZrllFtBWJAKm97HVUmPTfbC7wtM3UqItLNUndjqUeRUKfvE+Y4Wwkm14xe43wuvSZhmMypLaW5acIZkb64WApi3Q9McsMn0t/iO/GY1K3JV/6r9/mc4oV3LwKWgSYj39AN8E+HZCpVqCmikuZIE7xJO8DoeuDfFvD9KnSpujszeYykysDTNoC2Nh/C0HEXhPiK0865c6Up0WgkSAzLYWlibt/UYrGMr9DyZSVEH+ksygTTl8uF0BgGd2DKVgllL6Q7LMkAQScEst4OoZn7Ok9S+wLLMKOx5zA9Me8XAp5Ki0HW1NAwkREPaIsbDrg19HPGKFBaj1CKSIoJMT8RA2UE7kfj74r8Wc3c3Z2THihrH+ZW4BkzlqTUVLQWDENKuPTYfsmZAN4xb4plkZiUUgFr3IAvsAWIHQQOwtizQrpUzVYGftWZkY2gBmuCT8J3iB23xQqKq1mRxpCm5KyrSZnf3uP1GJtK7EUWgDnFGuObVeZ0n73pNrG8979hWbR0ILBQY7SYnqNpweOdFXNaR8WltRdNMkbaYYyTJMyPljfi+Q0QGpqJDHVCsbHeYubDeB13x3nQwvUKU6QFYlidIHNsBf8Aj2EYLGhUVmA5oAU+YhUkGZ3M7ET7mPWDhRFMSNJjUWs6mNzB8sqR1t+9glSp1UflYUwWChWIEBiY3SQBtIFuXvhhSPLcQQFabUnFMQAVZdIkfvX39L/MY0y2dP1zSqDTBCMWkwCCSFie35bY2zOS8tEGrXGYCsdwZK/lb9e+I+I1Dl6HmKJanWhiQNUQYm5A+OPn3xOUm1SCuyTxFTUQ7ACAYIUE6yWIi87qBHWRip4gzAbJ5Zo08wJ/oGY+fTEnDM2cxWoMw5fLVhEWayzIE6hLW2vitlK/1jLmgQpKVo6xd+46X6dMJVNHdmozRGQLaiNRiTazMxmbC/z3wV8O54VqIbTGgWHsIN+k7xin4s4a65JEQTdQQokWVpt1vjPCQKZd1qAoCH1AiCAFtb2OOq437nEvAayeWVvza4In4Sd9vbCRkyVzALGYqRNrkdfmDvh08JowRQVgrKtIuLTcG/8AQwp5XhzzSV6RCipBDKRM2JnaLd+mGh5gYwePvtKFBl316T7sP5j8sdJ8KZdqvh9UX4vKcAD0diB8wAPnjnHHqarlU0ghRWp6jcwJNx6A9sdX+i4KOHIFIIDNsZAMyRMC8k4pDoDNsvqVQForA2uoxmL+ZyShjFVE66SQIm+MxD4UjcsmP1OG+Hs5WpVhUNNmADC5A3EYY8/4rqUKfmVKUL/iv+Fpw/pkKa7aBPW4/PVfCH9M9NPJo6SDAqbf+His8Ke2ZY5mtIV6f0kqlU1Epk6oJBEdQej+mH7wz4jzGcXzhT0CpAWR2LXBZoaSTt2xwNRjpfBwU4RUYSr/AAAqTIB0xEGxvNsKoJ6Gk2tjI3iXMJVPl003s1VvLmTHwQan4Lhozfg2tnKZpZ6omgkHRQDzI/faB3+5hP8AANBVylXSolqYZn+80vXWCewFMQPUzNo6pVNOeUqN9go/5cUUIolyb6NKFBaISiGdiFJGoydKlRvA21KMTo2OdfSF4qqcPzmXqUQjaqLqQ4Om9RTNiIPKt8KtT6T+IfWVYOgFQBVp6R5V2gESZmfvFsTmt6Hi9Hc9WKvECNDTtGOH536R+IUKldPOkseqg6JA/s+iiItt13nFHLfSjnyFpmqGCKRLKCzXBljuxtE9iZmZwFFnckdtzFcNlgCJkR6kAxgF4ZzVIU1y7EnX9kvLILiYJtIgDpyi/XHMPDnHauarVDWYuTSAA+6sMDYbDr7ySb4d/CbgZiioWAK5FwAI0dLj06Hr740Y6inyZHJb6LWV4sclxDMUqxqHLUkpspUCS5RZ1BYLamZoAkSAOgxW8R52hmKCzIrqLVGmWAuA0CJN+0HoAceeKHD57OLAGlaIJNwbA/ofywpcd4mQ1PQxUiq4aw6MInoeU41+GzxxTU5XrqjP4jFLJHjCvewwCqMSAVpnUUcyYZgAFKydQBIaTuEPfALMOCxIsCf4dMMXHxTWggUCS5gibgF7avSQYnrOFqoRHzxny5/jzeSqs1Rj8PGsd3Xn+7HTiGRfMcNy6opZomB6JVH9e/riXJ+GjRpFKjA+at99Kw9MAz/tTP7owT8NVwuQpkmB5J/VzYbkwJgYr1fE+WzBpKWK06lF7hlD/GsRcwSqahO8gRNsSi9HU7IM1whMmVrLmlJB0BEiT8drEsJJcyCJO5wo0eL10qMtRGapqJcjSeaZIJBgGzGxxK1fV9mw0sJdizgkyFNNgNV4ASQCQCD6YypS8w6aagQAU2OrS1QsfLUan1EGdIlRpBB3wvLeizjaLGW41FXzlVxyMirAJB+KwkkEg273xfTMNnUDfDE6gHDEagInePxthbzChKC1JCF2G4ZtLaZA8wEKNQBOmbxvymLtCVYgNoAqGmYmGMDlOlhEC8kmQSTuWwL82HgrpE2SzAp5ashgKaVaPnAMR7De298Wc5xFGq0UQCqPNoqSsiY87UtwIJQn2j8FymBUCpTKhRZi24UqFnuSSAY1Ae2+NstXanUD03V9VWnpl5JYdTKqAAdVzsDeRfHXp0DjbDnEEqU9QKAfaUHALd3VSZvYsvyDewMfFXByuZSby56dFBi/qMUM1xc5uoyLqVg1NJsHIFW0xYEEz6EH0wX8RcMRKboGqa2It5l2kje1pEn2xGWVY2oy7YY4XktrSQv+G8yfqpIch6a1YnYEFWH6/jit4Gea5RjysQdpkiTHfYYM8R4BQpUdKOZHK8VpmR6C8yDB6HCn4Wqlczbpq3noDhoZI5LoE8Lx1dHS+MVFCDUSIIG8ftfyOKXCQhpu24IqA9tz8thgb9ICN5SVAxJLKrKC0XVjJj5D540yeY08PdFI83ySYkTef54ZP5Evck1uy7waqGLsGEeYSwMauoF+okb7xbA/PZ6nFiZ1qQNS/tCbddz/AJ4teH0T6spWCwBIkSDEzO0es4ROGVPNrrI3cSOlyTH54aEvqA49DvxjMAZMSAYKC8ieYjcR2OHL6NvE6jKslLLkw7GFaR8KTuJ6/nhK8W0ymTcDq6xM+pMfMfmcbfRrm2p5c6TB1G9tmRP5Ym8nHH+Zs8JhWbLxfoxg4h4OrVar1HFQs51GVnf19BbHmHjLcIzFRFf6z8YDfD3E4zHLk/X7Gt/w60+P/wBC7m8wgmZtf4tiJ9ZvHbrgD47alXyLOANSA7TEllH6DA+l4jYBPMCnVAJVKYIJMTJW/wCOCfF3p18saYctLKrEfvOBY7HrthYxa3ZhyZIySVHF1Nx8v0GOucDUNwzbZh+VNT/ljlmfpaapFrBR/uLjrfhmjPDDJn4jbsKAgfgMXXmBrUQ34Iy6/V3UwYUTAO2qsdiAe+L1TjKVDqhRaw2gGZ73/wA8Q5JylPO6SRoXlI3ECpB98AuOcYroUC1nUFiLsSN9rzhc0edRsTDkWNttAP6TKy1c3llHwikdtoapG878pw+8M+j7JlKRalJpIg1aqy3jVIh9J5jPzPtjkPEs9VrZoNVcvpOhRAsoqMRsL3J9b4NniOZpsqrma1MLpUjzXAvUqLvNgAvbYYbHUVTBN8m2ih9IfDadLiNRE1aRomWJ3RSb9oIx54e4NTesohbST3MA/vbExgTx3MvWrs9SozswSWJknkWLkTti74DWM8Jt9k0zAtAPXvb8cOq2Rl0DvCxIqLG2umpPuZ/hjqfhNahzaCIXz9RJEmAgjT2EgyekH2PMPDlVVBYleV6b3PMQpqA6R1tv2H5v3hjjiF6dYgcrCq0vGiBe8fDCi57k+mFsokF+PUV+v5okTqemD6/Z0wAbjv364UKnBa2cqN9XpM/l5htewCzoi7NeQCfxwB8O8RNbP1swZVCWYkksAajQJkibmZPQE9Ix0zJcZqcLbOO2WNZXqB10sq7Ii7EGxZvwv1we2CtFLxjRKLQRo1Eu4Eg8p1QbE29cLFepCKBTqCSVDleRmLgwDBJgLfTt13jHnGfEFKsfOCu1UNDu9VmVjbUqgxpA1GCLe03KVeIvmcjl6CoDDVHRiyAgCRBG5nXfvexxFPgtFuFyNPrxJo02dQz1QhddJSJZmVaakkpqIHaSL2wHr0VWvp8loasxj7wHKx5QBBVGYyN7GABibJZM8SdmpgWPI/wtbaAJAJmYvv6TjKzMW+s+ZqKIFZZC1WYp5bnmBU7gbyZ9McOkT/6JZ6dRtK/ZKqqFckgyxDLvI1MLbelsDxmZJp1iajrRAVX7w2oW++0qZBmFAIbG1Lw9UpUWqUa6sGpamAF5BBCmGNoQNqO5UAg4rZzgVUtSNRQlSsv2dgA0doaxPeOoMdcFNdWM1WwjQyx8h0bMU/IEVwxJJYim9MhZb4jtoaDcXEXgzXExlqBks6Valqeplb4BqJKwpgmLHmBBtGI8/wCHK9HLHVTKqdCsSZUmQsxFpM29j1GA+Z4QEMsfsxsobqTYD0iT8owy7ohONxf6B3ivHV+sVmFT4hYrBVgtMCCLnUWVecsZOqVvgUnGGpo2l9ShQwEjTcBipEbj06z6YG8UeUSgsQGLp1PMBqE7RI99sD8nRqBGcKxTSylvugkHc7A22N8Ml6iptRS9h18H8ZWsaawPMphi7GRqgFgxcAmQRYMNPKJkFjjo1Hhj/Z1ahSKclUSbHoSxuWkn5+u/Kvory7LnlIIE03IBi8C49LT/AFcdQzviej9Up1KiMiV4BJLKon4ocQWuDde8yMRljvJa9P1DyXCn6lXxOUCnlAJBIAAvPURcfP8AjjmvAqwV6gKyfMLT2AWrqHqTIP8AsnDX4jzuY0okxlWUL9YMGq4PMF1C4tG4vDG98LWayQRS1N9SO0TNxvoJtGrTrFpH44Me3ZT4Mo47XVhv6SMwyUKOkwKlQza8aQR7X/HFfhXAEq5U1NelmXS0mQFIKm1pteJxc8eU5yNE6SSKqiYk/A35bYv+E0ajRFGqqtzJqQkF4JA00xfVU3JgEKAdzsY7iR8yv4Qok5flsxDC873AsdjhT8No3nUFPwgAqCmlrgmZi6yTBvPTHVqiIhUSi1SFDUlBEkgEsGIAiCBeCYIPMDhGqcNzdLN0BWQeXTXy0ddjuea5AY9trCMBWmxuOrJPHfEkKCkpllqKYNrFKkD8cb+Bn5Ks7616W+H/ACxB484SBTXMX5XUP1BAVoMgWM8o9SMRfR3mNSV56MvS+zm/4gYnl/7Rt/4av+qi/wAf6H0DwF5y1I/uD8hGMxV8N55BlaQLqCFuCwB3OPMWjJUjLmxv4ktebOBV6i6aZpk2jUWH31JJttuNvbvg34aqhsusba6fSP7zFzhtXJUsvUCr57sGGkwrXtA1GFsZ1C/6Y18PZBhRNOmpqFXD9mYA6iIMXCg+/wCGJLk27jSvv1FtJnN85l2NViOyn/cGGThnjSpl6IovRQ05mQ5kjTpIPuP064t8O4XSaqPMYAMAQelgIB9CJn8sVs34cQCrqBrCCKYpGOaVgkkQRGqQBebdMUxy5SaRfNjeNLkdJ4VxCnmMtmqtL4KlJWHpNNyR8jI+WAXEWQsGOllXVJ3iSo6He8fOfUJ9fidKhlGp5dqlIPURqlJpM8kEav2Q423OoTtAj4LmgFdkpOyx9oyqSi3G5iF2/XFZfUrMsYXFsucH4PQerXq1SSdRAAJGnnN7bkmI/idoa/HdOY1AlTqWojNzaiGZ1JmZ+Mm9jOBFbMH6xpXYvqHWTrkSvWB3tE4M8IqU8pmFNVBmqYI+z0KZDU3LaZOwMXO0GOmIcXy7NeGcIq5RsA5cLUzRZqdRrx5Y3MjSgAULyzFheBFzua4dxWnRr6HdlpKrFbcwk3URdZAHKe02xdy/DqQzaVlEMKGthIM/ZBX2Ea9THbqPbA7OZOtns0tBqzVFpSVL/vNJ2A3MTjTP5VsyxipO4gyrxum9SqVRUDuSAJCgEmAR85t19MQPXIpNSEAMIkATHv1Bx0XLfQ2DTZmcEj4QD+pjCFxrhD5d2U3VHKaosSAJie0j8Rhcbi3TDOMkrN/DvGHy5VFkEHlIP3ieqkaYOxnoflhp4/4WqVsoHXMpVqlS1SmWhiRcqiDoBHLAvfc4R/LY7KTItbe047HwcZh6FQ6yIRirMwKA6fuwNVioHoB1wuWLg1xGxSUk1I5bwB1p1/JrSFWVK206iwkTqggETIPQYZ/DWcylLKPmWQlqOYKQraXdWNibgyFO1xCAWucX8pkctU0uKahzGoREki8CYmeoxW8Q8PyqKoCIhJBEQNX8wI99sRlLdNMqlcbT6K+T43UerVrUMsFSodRpA8pcggkyBDNvYRPS5OAjedmqNSkyH7EOx1KFYG5e9ralMiethh28D0Vr5ZpMVahYebrBaSJErM7WjflOAHHeFZnUj0EWqXpQyBdZaI1WIuvw7Xt0wvLfuVjB0k3opnJfUqtErVaujUWJVVAIVpDCxYNJWzG3LfbG1Pj9A5YgqKWYpMvlTqdrMdQLMYCAaoht9PrgI+pag1o1MEAQNRsNO2pjsSTEx6DDB4i8I0Vyi5mlUJFNJNM05JvCzB5ZBEzIJBIsYweWwTxyjaar2YLfitGvTAbWtZWBmeTcySvsR+HqcDKqI9UrSOpHRSRBUTNwoJJgG0m5wR+juHz5ZkDqo+G28ADlJuBBPXD54ryC1KDA0ucHUvKNU+hnSQQdp94w9/NRFQuNnPfEvCMugy9TLvqBkPfYiCPY9x7d8D83xGpUSnRQwk3AAAkAAWUXMCfck98O/BPDVGvQIqVGYDVyAaGpteSd7gnraemF7ifgZ8pDiqtRVBIEFWNpJAkggbbzvaL4soNLeybcXLRV8GVUp5oivyU35TqBuNU3AvBIBnaQO2I/FOfevmqi0tRpq58sSSqr6dLxM9cUa1evUC01DMdOplF5ESCY9Nh0xf4bxRKdGL+azkMpsBaB6gRG/WcLK1tD4IwySUZ6RLXz4FBaTu1Qg6VU20AmTzT6R8ycEfC+WSpmVolDpILwJqAEI0WsYm/YRed8bcI8GDNqecq2v4wAFLWhQWIHXpPthr4T4X+ofbJUBZJEVEVnZhTc6ECVAxkiIE6tQPQDEu4mjOuM6j0DK3F1crSBBVQLAyO34R1PS+K3COK06eeRqZ0gbMFUsvtIMdjHQxhM4TxWtlM0tVdVOrTabggz1BB6G4IPQ4ZOKcVzGac5io6rVPwhAEjsBFz8yTthox4bM6afa0PPB8zRr1HS1PQxFNTHKoNon1m/oMNHEUVMpUL6Qun7xF2kAR7mIx8/ZbjNbLVJUwZvi/4h8RVK2U0c0F9TmeUi0W7gjDpWI/sOfjDNFclUACEONJ1ezGRcQQQI3vb2VfAvG8vlxU84suvTBgkTeQAPQjfFrifFVrcNy7E/aSrAbktT1Kx/iff1wrV31MSf2iYjqd/0H4YVQ5Q4s6GSWKXOPZ16lxbKMoIqyCJ2/q/pjMcurZjWdTFpIHQdh6dsZiX8HH1Zs/5nm9f3/kPCcPVoi3XBXhHEHytXWgUjS2/7UEKfYEyfScZjMVx/UkZ8nTAvHEWkyPqLM5aZAAJgkkAABRJ+EbTbFbh+eDVNAk6umw2nHmMxu8alhytQVf2MmCcs2NSyNurS/BWGeF+DqedzCqzaVVSz2nUAVEfnjr/D+CUaNIUkRQkQVgQZ3npfGYzEpbp+xy84+5yr6TvAFHKquZyyaVJ8uqutpBYyrLqJ6iCPaOuEqtmXpVKOpCyxqqcwBZWDD+Bb5DGYzGWaXK/Y9HA3LHx9XX2GHwrlnFUKT9lUDAN1Pwkr3E2M/nhY4RmWp5qqEXXURypUnT1MQf62xmMxRr/DRlhqbOpcJ4zmXpo3kKgJILPVkCDBsoJP5Y579ImfSrmDSpqdVMsauwDOdO3sqqPefc+YzE8CXMtnfyFOlmdejQ5QgkoYtYmAR1BAgj1w/Z/xBU+roqtpeopDwBAgQwFrT+V/TGYzG6XZ5i1YtZssiqsk7SbDb2jpiPwrQOYqebpBK6pDQZvtJ+ePMZiHitRK+G7CfgLIV1q5haSoaYYc9tQUkkaZYRuelsbeKcgcrTSkHZqobU0GAqkFoBtMrqn0AHXGYzD4MEHm35Rv7IGfxM1hT/8AKvuxU4zxIpSWd9Q9/l09Pnip/wBI69JfKphFp1FkqALg6uve5E7wBjMZg+KxxhlaihvD+Jy5sSeSV1r8gdnWNCtrQwzcwiBvfpYfLDFX8V5qtkfLfyxTcWsS7aCCSWJtcfljMZjOXtlLKeLqtRHWq9oGohQH3AkMu5AvzbxGHPy69GkKaZh3TMDypZVDqhQFhqBuxUxMWkmbDHuMwmWbSVE4xTnQR4L4SqgBqdOgBAABEvpAgSx/dAt7Yq8f8DpUqUqyclZGC1B0PaY3ta2MxmM8ZOzc4pbQRy2ey1JnIDs9JkqjeA0qDEkAXcWHY7gjFjxJx5PKzDPTLNSWmdRj96BHoTvJsY9Me4zFeW6K/DTjyff9jjHEy1VlqauZj+d/5Y2r5hvOXp3HtvGMxmKGPyB2cqct95OL/C6xFMYzGYrDsjIuMisFEQF1EDpcGbd5M+4wGRz5ZPVW/lP44zGYeQgRy/H1pqEaijkfeO5vbp2xmMxmEO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ttp://media-cdn.tripadvisor.com/media/photo-s/02/47/57/0e/koenigstrasse-stuttg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19400"/>
            <a:ext cx="523875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in </a:t>
            </a:r>
            <a:r>
              <a:rPr lang="en-US" i="1" dirty="0" smtClean="0"/>
              <a:t>die </a:t>
            </a:r>
            <a:r>
              <a:rPr lang="en-US" i="1" dirty="0" err="1" smtClean="0"/>
              <a:t>Wilhelma</a:t>
            </a:r>
            <a:r>
              <a:rPr lang="en-US" dirty="0" smtClean="0"/>
              <a:t>,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ber</a:t>
            </a:r>
            <a:r>
              <a:rPr lang="el-GR" dirty="0" smtClean="0"/>
              <a:t>ϋ</a:t>
            </a:r>
            <a:r>
              <a:rPr lang="en-US" dirty="0" err="1" smtClean="0"/>
              <a:t>hmten</a:t>
            </a:r>
            <a:r>
              <a:rPr lang="en-US" dirty="0" smtClean="0"/>
              <a:t> Zoo.</a:t>
            </a:r>
            <a:endParaRPr lang="en-US" dirty="0"/>
          </a:p>
        </p:txBody>
      </p:sp>
      <p:pic>
        <p:nvPicPr>
          <p:cNvPr id="5122" name="Picture 2" descr="Wilhelma-eingang-2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667000"/>
            <a:ext cx="5105400" cy="3824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sehe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Sehensw</a:t>
            </a:r>
            <a:r>
              <a:rPr lang="el-GR" dirty="0" smtClean="0"/>
              <a:t>ϋ</a:t>
            </a:r>
            <a:r>
              <a:rPr lang="en-US" dirty="0" err="1" smtClean="0"/>
              <a:t>rdigkeiten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098" name="AutoShape 2" descr="data:image/jpeg;base64,/9j/4AAQSkZJRgABAQAAAQABAAD/2wCEAAkGBhQSEBUUEhQVFRUUGBQXFRYXFxwVFxcUFBcXFRcUFxUXHCYfFxokGhgXHy8gIycpLCwsFx4xNTAqNSYrLCkBCQoKDgwOGg8PGikkHyUsLCwpLCwsLCwsLCwsNCwqLyksLCwsKSksLCwsLCwpLCwsLCksLCwpLCwsLCwsLCwsLP/AABEIAKoBKAMBIgACEQEDEQH/xAAcAAABBQEBAQAAAAAAAAAAAAADAAECBAUGBwj/xABCEAACAQMDAQYDBQUFBwUBAAABAhEAAxIEITFBBQYTIlFhMnGRI0KBobEUM8HR8AcVJFJiFnKCkqLh8UNzg7LDNP/EABoBAAMBAQEBAAAAAAAAAAAAAAABAgMEBQb/xAAwEQACAgEDAgQEBgIDAAAAAAAAAQIRAxIhMRNBBCJRcRQjofBCUmGBkbEy4QXB8f/aAAwDAQACEQMRAD8APjThaLhSCV9WfLg8aeKLhT40rAFjSxo2NLGiwBY0saLjSxosAWNLGi40gtFgDxpY0XGljRYAsaWNFxpY0rAFjSxouNLGixgsabGjY0saLAFjT40XGljRYAsaWNFxpYUWMEFp8anjSxpWBEUezqSpqAtzTvaI5qXT2ZStboPc7RYkT0pz2q/rVULSK1OiPoVrl6kLm5k0NhRiKjjWiIYHGolaPjTYU7FQHGlhRsabGkAEpTYUbGmIoGRVaVSApVLKRYxpY0XGnxp2RQLGnxouNPjSsAWFLCi4U+NFgBwp8KLhSwosKBYUsKNhSxosdAcaWFGwpY0WIDhSwo2NOBSsKI2tGzcCj2OzGPSPnUkubyf+1aum1yEQa58uTJFbI6ccIPlmLqdAU5+orJ1+sNq5ZJUG3n9pPEcKOeSxHrxNdhrLSMJUwfyrmu3rVkJjdKOAVfE3PCllMqMvQsIrN57xu+RyxKMtuArCdx1psaexdDqCpB4mCGAJAMSPnUwK6cb8qMGtwRWkFo+NMUq7FQIimxo4QU90L0FKx0S0xUcwPwk1Z1F62yxH49az8afGoeNN2aLI0qIsB0qBohFRitEZMHjTY0TGnCU7ECxpsaPhSCilY6K+NLGjFBUStOwoEVqBWjlagRRYAopqIVpUDL2FPhRcKfCosdAsKWFGwpYUrCgWNLCjY0+NFhQHCljRsaWNFhQHCljRsaWNFhQHGljRsaWNFhQHGljRcaWNFioFFKKJhT40WOiE1ynezsHxtRp2VC7MLiEDeVEMAQeIJJB23iuuxqNnbU2P/k/QVz+JfypG+BXkSMrsDsRdLZ8MKVOTMwPOR2/QCtLGtDtQTef5/wABVTCrwv5cfZEZV537gsacIPWiY0xWtbIoEVpitFxpY0WKgWNIii402FOwoDjSxo2FLCiwoDhSxo2FOye1LUOgBFLGjeHSwo1BQArUStWcKi1ujUGkqkVErVwWJqFyxHIijWuB6HyVcaarGFKixUXsKfCjBafGsrLoD4dP4dGxpY0rCgXh0sKNjSxosdAcKfCi40saLCgWFLCi40+NFhQHClhRsabGixUBwpsKPjSwosKAeHT4UbCljRYUBwoNtf8AFWPld/RP51cK0BB/i7P+7d//ADrDxD+VI28OvmIs9op9q3z/AICq2FX9ev2jf10FVsavE/JH2ROVed+7AYU2FWMabGtLM6AeHT+HRsaWNFhRXwqS2qtLaXqaIjhTtvUPI+xooepC1oC3QL8zVr+7z6gR6CaQvD5UUamODNck55GdUYwRUudmnmR9KqvpDWubxI4oP7OCd/pThmkv8hSxxfBl/s5jiorZJ4E1sjSgUy2IG36VXxIugZ69nt6D61O3pFHxAk1eLEbQRUC3yrPqzZfTigagdF+grP1FuTsDWsLnyob3v6G9KEnF3Q5RTRhNbpVfvoJkGTSrtjktHI8dMJjT40TGnxpagoFjT40ULThKWoVAglLCjYUsaNQUCwpYUXCljRqHQLClhRcaWNLUKgWFLCi402NOwoHhSwouNLGjUFAsKWFFwpY0tQ9ILCqkf4uz/uXf1t1oxVFh/jLX/t3P/slY55fLZtgXzEXdavnP9dKBjVzWDzn+ulBxq8UvIvZEZF537gMaWNGxpxtWmoigEU0VZZpEbfSh40KQNAopAVMrSxp2Kg1u4OtF8RelV/CEc1GKwcFI31tFtrixQmfbZqAajQsSXcHkbDNeI6zRE1RA5FVvD96aKNEWGqSLL6yaHcvA9KE3ypoprHFA5yIuagRRIqJFaGYIilUytPRYGRpO9niKpCKDEt51YT7AHjmr2q7yW7cghsh92Nz6EdIPzrzxL14fECoGzSVyB6XFZYDLv6SZH4bVjti7ctNbuKQdzMeHkBjBxJ8xxA9OvFeDj8bNS8zPReODVUaWr77sf3VuPdpJ/wCUbfmaqaLVtfuIb19viMpui4qszI23MiI6VWsdtW/BayCVLtKszbNOIGyTAIUwT61vaO4x1Vq69klVtuohlfeFBO5AHE1rLxLktmXjxQT2QKx2d9s7NdXA5YjJo83t7Cfxig6HskjxC95SxUqhzbYyCGnpxXT6fVAXbj4XWD4+QhCEKj7vn2mR9KfTFbOQ8O62bNcEhDgLgBxU5cDc/jWPVl6m2hehyy9nlbD5XhnsR9oYAE/qKytN2ldRckuuGn4SCwIjkhtvbiuzvPGmNsW7jsQQHYID5mnchjAAMfhWbhe+x+xb7LHlxJxx4+cVpDM+7IljXoWuxe22uKM/DmN4IRgdo8hbed99uOKL2z2u1i34mAKiQRMGYMHccSQOOhqjp0ZdQbl2wWRlwcGHMSCDsDvt+dX9bpdM1uEum0rEAoxBUSD/AOm/G46RzVfEz1bMh+Hi48GJ2R3tueGGu+GUUAbMfEY7S2+0biZqnqe/d/ciz4ayfMVLSBsYbYH51s2O6gDB1S1dAmMTscgRBQtA5HB6VR1+ka2cfCyVgJVsg0iNxPljrt70nnycWZLwy5MzVd9bty4mLm1bg5YLLRMTMmDx9aBc7zvb1HiJddsxiwfdfKNoHCmBO45Jqf8AcpW4WRCskECTjiZUrJE+8zt70l7ADMfKfiMkuR6nLcbj8eTU68j5l9RPE/ylvWd9dQqA/ZAHE5r5jiwBAg+zA7ir+n7+JKquTiIlgA5eOIDQd4+dZSdnAqpFoqUXFZc7Kq44lY8xO259AelVbfZDorFfKZzXbzLJ+FB+J2q+pP8AMW8dcI6jR98kRFGoDLc+/wCU7TuPltH1q72T2vb1Ortm0ScbbTIiCzLt89qwdZ3huAuLiW3uXUFobwWWFVm3kTwSY6bDarXdjSfsjhtiSpkwxE5HYAGRwDxHm61XUk1ToOnpaaOz1Z87cbR9YBqlq9dbtLlcdUXiWMb+g9ayO1de9xmZFUESY5NzygdfYcbdfWuV7e7NuXv3kZKYTEfCD5TCA7SU3J3O1ax8QoxpmUsLk7R366+2QSrqwAnynLYCeF9hWMvfzRG14njAD0IIaYmAsSTXL6DRXLeaElmuCFOTKFPxScG80gjYnY1m6Xu5etErbuQXHmOCmcSfvEwOPXf8auPifzUL4d0d+vfHSlrSrdDteIChfNBMQHj4OetVe0O/2ltA5MxYGMApDfEVJ32gQT9PWuC0fdO5afNLhm3i4OOwIIIO7eaCePb2NXbIsrcuXLluzcdZz3K4FvKGIDeXc9fWq+IXYF4f1Oh7V/tItos2rT3OIZiET3ltyDsY23iuXt/2ras3ABatEZCVCvOPEZZbfOKr6ntjTNe8NbNu2kMCynNdkPAbYktHpuetYur7UQg42rSFusTHPwjyqvI4XpIo67fBSwJcndp321LXAqiznLnwoPwqlxguUz0SWgQT+FG13e3VSqkWrXGRXK4RlsFhhsRO+xivMbVw2yShlyGA+bjGZ9dyZr13snTJa0wtlLp8irPhglW8JEJVjx5lZt+rmsXmmuWa9GHZGVZ7wv8AtX7OdRk4LbBtjjJkNEAEcGr2WpFwjxjjvDZATttE9fagdo6C0dXpL7I5KZW7gNvFXVkYqcRPmD7z6fKttLFoOSyyhjFfCYY+UD033DH8a5p55p7M2jij3Rlae/qSrzdYFR5RkpkzuPpT29dqQFm5BZwvnK4+aQMuYHHmMRNa393IqsGgs6lrZFpoXIEKIgyQRO9AbT2xZZIPiFWUXBa3lvhYBxjI2+lLr5L5DpQrgBou+a8XUj3Xf/pP861j2/p8cvFQD3MH6HevPO2e+q/tBtottPClT9mn2jEzlIkAAbDn3FYPave645+6qrtiqKMlJ2Z2g78iZ+nXpXip3RyyxQukert3u0sT4w6H4W68fdq92Hr01WXhnZY3YQCDO46/WvGbHacjcoVA82SE+WAxA3M9dz7V1vdTvWmituu1wsihYYCTyNvkwO1SvFyad7MiOONqzsu3O1f2UFrltyoAJdIKrkcVDEkQSeKVeZd4e+mp1C3VYRbu4ggWiSptxiQw+7JY8ciNopVUfEya3Llhj2BaK+0EKbi5H4VOJVvihHU4ssQcT/qiDWidcFKElv8AKytPxE9LZbI7qeT5fyrNW4QFJRdRkPDhCoEAwvlKxjPvyOauWdWZFoqFkEYNGLKJAZSJKgDkEg+8bnyJLuXZoPdQ5EeUNBKGSrCcCTI43H/fcV0Hd/t5bYRGMWwNpLBhkBI8w3E7RIj3muC02uxL2wSmMSJyBQx5pkncEEHaJ5NF0faY4V5mTEsD5lkgPwNpIWOhEbbrS1wOM2nserJcW1euuq5B0tuuLEFzlcJEM0CAV6DmPSi6XXK+QIjMFQCSJOJQJzM+WJHpXH9g94dIuXiNcm5jlC7h1ykAhvUr6fKrun7Y0zWGR2YMyticS0MQCrDzbwZPMc+tdvbf9Do3N7sfVKqLbaEdXuTbBJgZuVO5PK4n8aK2oH+IiY+75+SVk4/5dzEe1VO7mlttp8wPExZ92XfHK4ygglgDiU3niPlWgukPh3T4djIFsBjtjsRltMxMxWbW7Kb2DaDVp4aZPBCqDJMzAmT1PP61fbT2ri7lWBjmDQtJ2bae0pa3bkgE+URMCYMTE057DtDhIHPlLL+jRUpDbAN3ctqwa2MGBEFCRyY43FTv6C/Mi6DxKuisDyd4g1O72KAJBcccOx/IzStaJlG127yeSp/VTVWSZ2u0KkTEHFJG+K8wV8nJOx9o4oA7NXI7J+846TH7sSnw9fn1qy+m2cOWP7reACdwV6QY2/OmOjAb43/e8wvx4/Hx6bUmikwCdk8bL/6n4k+vk+7wP41Beyttwp+ziZ9Aftf3fxf1FWVs/DDP8N2Ph24y/E0O3aGLQzwLA28vwQfKPf3/ADp0KzlO8GjRNdaLLsUkx8CeaAYgZb+Y79Oa9C7H81n4SsM4jj4WiYHExMdJ61yXaXZJu6tQ7t4RXG42wJDcwfu+UgbD3rqtLqLaWwguKcYEsQSY2kxEmOtbJJRRk71Gfe7Ts3tSbYhjbVlbaSCRIIaNuvE7iIqve7I85OIjINE9Bl5Ph+Ftif1qN3s6yNVe1AcSUTBVZQGYK6sCPljvNWy8tObbsvQRPmjnoPziomldocG97KK9j+YSFIybaeZHwnycL0+XWh/3V5Y2/dsMp35/e/u/jHHH4VctCWUB3/eXRML8QBkn25j0qrcIFuS7gCyzb4/ADus+vvWdGtlTtfs8C1dYgABVYweAqnYeQ7P1/UV49rtU5uXCvlDuzH5SSo6cTW/3270Necpaut4QKifhLlVG5joJ2+U+lchcyBkt6gAfhvx7114selWzKUrdE3yIgnrv9aiLAEE+tC8AneesRJnkVIWBvxt6k/lWxBdsFQRuJkfqK921DfbW080MP+AghjxHMj19K8C01oZDYf0a91QWw1hMEOa7ksctly2HXgz865s/bb1NIEE1Sky5IC31AzI2BDqI2+Ek7UZ70Xi2AClYRjIV2CWyACSV2JcbCdj6Vk9rqlxbg8NR4V63DIx6XI83vzI4rk+0e30t3kcpqCtkIWXFVXMoVJUknIkktEDbcc75xjb4KfB6Jpde7q5uIEZM1ClsgWWSMTsYJaPwrhe/feg6ZLVkSjlrhuWxIbw/hRSWkx1gnfap9ld8bRN1XViMnJAYEeZiwB25AEc1w/evsW6157qC5dQsQWKGQVgQwEx0423rXSm9yb2MXU66SYAAJBPrIjrz0ptHrCoYbQ22JmN/eo/3ZdifCuQSAPKdyQSANvQE/IGoHSXFk4OAvJxIg+5jbkfWtKVURSNDs+9sU267DeYgSCQehNNcABUjzSSpy5BXYAt0AEem35V7GmcXbeaGXhlz8gdST5peAQSDvPStfUdlXrOVw2CBCNBIZVDqcZiYJAO0zFZPZk6XexLxLjaYMrSA8rAAOSg7RxB95+W9PWSuruqu5ZQT8p+QHTalRorsgo9D1+k0C60otu01k2mZidQmJc3fKQ6nysLYxgGd56VtaWxoLdoPb7NsXcyQD4xbLCWIXJGPTpsYMmum03ZDXF8qeHIWZD4zHmZWz2BJ2ETHqN6HrO7ttbSk3UF3Jj4jEkRxikzxCmoc67G1JbM5HsfQW0updbReW5ZUHFCyi4HdmgxIIBtrLbELtNdMb6eGkW7YKqVi8ApYhZGRxA+7E+/1q37zWx++tPuPh06kx1Mm36U+oTxAMrtrgbY4GCC0+UCOIjnes9cZO2LVS2aMntVi4t+L+zm7dS4DjbQskqQGyUEDk7zVLsfu8dNa8DwEvXWBdXJGaBgVYjJYASVYyR0irHa+sWyniW7S3LlsgJI28xgmS24Ow/4uNq2ey9crW0uC54d18Ga6mbErCnGMYkwQ3z9hGiyRXdBcWrs1ey+8ZTTW7LWRbxQIzLcWAVGJIVQZJgHY7zzUtF3tR8lVhI+9mkgH2AgEEEQZrP8A9pQ2r8PxhiLRJfw2gNkJSCZJIxPEADrltbQsH8U3U/Z2ARXFqSboyJGHMR96fTaock+Wvv8AcE+d0XrfeMqNiG+I/Ep25gADp9aBq+8VxioQ4AzMBSSIECT8O/oPWagTpz8WqeOYFuB+YMVbXtLSrbwFxnBEQQo255KCoUku6Ep33MXs3tS8pZrjXruDeclbqZRDQMDiBJjj296tanvExuE5XFmYBRgPXeE52gfP3rb/ANobF1YIZkUNcZgfhFrzEkAhiJEbDf5TTL2yLmqsBCDbuWXeDs0krBI4niP+OK11alfJUU7OZ0Pa8xjeOUQS7sNwZM5dZnp0irun7VuEeXxW3IBAaMuW6bryJ49K0O7XapvadrlzHJrt7YsWCLlCoJ6BY+tXyqz9z8I/hT0JhbWxhf3leBMs0RAGNzPLfKRjGMY79N6lZ19xkyXNlIIlQx9RsQPWr2t0gdGWWKtjxcMGDxGUD5DmKqr2XdUgDVujHI4riFkmThbYSFlvz96ehPuLUV7WhuXLQClrclnYubqsGMEqW2PUCAY8p6Cqzd39QRKXmI2n7a6IB9Cf0rbTVJIDXMmuZqpYkMcTDIMhPMkL84FVdb2fwbblWBXIgmSi5Qvofi/IVcVWxMle5jr2Uxum0NUxdQpK+LdkBy2J2PWD9K07WovMRAuGFiQr4lgXUgbdCN/n13o2k7u2EZLgQZrjLzDMVI3Yj4iT19z61o6fWAg4XEO54IMEGDweZmpfmGvKc/e7QvqT5bpYQYCMd2JHAE8AnfaqvaOiuam1jcXU4nlR4ls+kGB5vqea6m7cn74/5oiP+8/Shay5buFC1z924dIfYMJUTHPPBqNKXcrUeY9o9xrOwm/b8yicHced0tASwjYkHmeeaBZ/s/IVlW5fUvIf7MglMlIBXiMkB/8AFep3O3NP9+7aIkQGYRkpBHPUMBHuBVTTa2e1mJACnSIF3nJheYtt0IDL9a01SrZk0jz7R9wwVuK1t3aWtq+LJizIjLcCqYYqeh2M78TVbU/2eYBzcfCQADjAUgqZguSdgfr7RXqur7z2gygbRdxM7AhclGJ4LF4ULsd+lcz3q75pqdJctWGJdw3wAXGQIZIZBORIA2G/mB6U3kn6j6Zx9ruEbbT4+LqREriQwI6ZSDNd1pe3cGCOBiuEM8gcRGWGwEe+x5rG/vO3ea2zh2XFTcIdgQwBVkVDKngHY8yOlC1GjslskDi2Gtt9qoZQQxFwsFHmlQoAG4Kz7jHJJ/if0CLSdGm3b/j+IQkwyQiiSBbYsZIEENxlPHpVPtXvJdVUL6SFDgo5VkBMDkqRI8MMNz91flWX20NPZsO+n/aVfbAtcJUyw+6eQROx29dqftXVhrgSyl0EkM83wqrbMKQicLGQG0CDxHFwcXwQ5rluir3E1Kq9+4Fl7722KksAoe4xxUZSwkwGP4+/W67vThej9mhn4PmE4iTCgRwB/GuZ7Aui3piWDBlK2yLd4AlUBNsXFgsCPNyehjan0vb325W6WMeI6A3SboQriFD7iJkSMTv6CjWmxvZ1YPtjvnqDdQqlnMXVZd2OIUXLIUyvw4uT1PSgJ/apqLYK/s9oqWYsVLFWJ5gkEGYP1qx2x2lbNklUbxSUwJu5kMGkbYwdgdvSrfZv7I1m342myOJIBcGFZ2KjEbbAwI6AVKePTqft3DqHLdsd5V1WotXdRYQsLbI0MpUliMCSrTC+bncT12q6psgNGluG2YUlT5CwhhGT8wPnFdce6Gn1ag2LaWAGUnKwWLKOVD57iiXv7P7oyNvUiWMkG2AD0CxMAAbQKvV5fKi1vuzhX7RsOQLli4HBCjO4GGBErLFtuTECIGx6UqsZXLGuSy1zS522BL3CGUFB5UcsQNx5SJJEj3hVckgTrsetX7b3NOiXjgwVQ2DQsgcbgEigXezA6W1aLcbwrKQxhRlJHJC+grC1vYfaVtkuEqbar9qWxJAA28vM+pHrVe811scgAu8BCVJ/4iWkT0/OuKeRJXKPYzlKN79zoH7vKBKpcf5Oo/lWB3nD6a0XXS3RBAyLZ7mR8Kt8vxii6fXXlbZiE4wG5AEbyeeOKxO1e9197ptrem0sAs9sxccuFNpCs7wQSehBFZ45wm6Ua/YEoXtQ+g7f0GKNqbd83AuNxUQeEm+WUZbvESau39arNa/YmV7KgfZXrZ8TynmV4j1B+9uOKqav/DzdS01xyPPkMrQyJJItk9B0B39RV7sXXG0FupbGZLtiFPklccCo4G3E7T0q+pBpSf39DocoyT07XzwBs3CpU+HZGLZFSjOIgiFLtNsSSeT/AArVXvQcTaCWoXfEpI8xJHtPNaKd6rjW5ZVDbHEAzyQVlhHFY9/tSdUt02ZGKZQJE+Y44tHHBJ9fao+IUm3KXb0o5Olp7/0E/v2591LQ/wDjFPc7wXfD2ON3jIKuESTIQicoIG5jyj3q5/tEjKSNKoIEwVAJPpv+tVH7y2lD52LI8MZMQQ2KiDDBRIMEVOOTltGX0BQmuJGKvbap4n7XcuagsuNtEBtKJbzhvAKgiJnKfSs1e1fAdnsviGxCoGgAiEDICJXFXc87gGr9u3YvtdZbNwZeZwMcQRiG8x4WI8u53HSauWOz9KwXIKJlyHxgBtydxIMn0mK1efSvOm/3o6OnHhv6f7Kei0ngsQkAGCBO4JADEH/UACff50fWm4yEKwViCFY/dJBhveDVvsS5pLTHT4G4wJVQPNMdQV2O36VpnV6WGPgxHBk7nfbciDt19RXPJea21+/9nO8Um/K9jJ1Fu01oKHuoQE+DyjJVPTIyuRG22wP4U9F4INy/cu3LbpFuwoksBc8128wUNMlQOdgOprsOyk0F9JKm2fRyU6xsSYPB4NaNrsDRMcUYE+guyfpNdMFL9GU1kvdo8/u6/WXtXbtvZBkyXdQeGUZrcEBJBksY+HbpVi8SGIJBgkHqPQ/pXf8A+x2m/wAjf8x/nTHubpv8p/5j+s0smFz4SQpRnLv9TzptpwOBIjIcj5TtVPs3s8WFIDF5JJyjczz+Zr089y9L/lb8HI/jTXe6ujQSywNt2c8nYcmpWCaTVrcz6WTizgEvRMQJ5jafnTDUHeDzud663UaXs0GC6gqdxufw3U1harvFpsiljS+ys6BRERlJ9fTn5Vi8KW7aF0pfmM1G8wbaVM7gMJ91Ig1K9pXu3DdL2jObPLFbpcnkCAI5+u1WH7xsUUrYQHIggqARvsdxuOT9KXY3ZC63VIv7U1m7ZXxDbVf3isfNkchK5fkeKqEadc8/+jjjT/EVb+nZkxxzCeYLC5EzPxneSepNZnZHdwi2D4ZDi67ShJZX3X41422j2rfW463bqucWViobDyuEOMmWkTuaLoe0SqMoPh7ltoEkktIIMkzuQY52qY5Jxehy/izZ9PS6bv8AVoBb0Wp5C3uvVurFpgmOpoPa9vVWLRusrYoU5eCM2CTzIPm/WijtjUQIYEmc/NAidsY36n6+1VrrXWLB7kocY6mF3gg8dOPT8KpOF222YvS3bbNLT9jai5bAUr4Z3UFhMHaDHT8qp9p937trG6cbrglVGRY7q07NsRAOxqNq8ySMgw6AgyP+IEVVuWgWk3GInYTt8jv5v6iKtThzuCcE7NzTdsvdsAPghARsh5brbMcGYHcAED8ajotSmalrxCspzYkmYUEKjN8PM7ehrFuEFAhZsQZAy4/Hn86hcZHYEgSBAjb8hWfUerU2/wCdjV+IjVaUdPc7d0NtlyZmZPMM2ZiDHxQTt5Tz6GpW+82nFqbVryr8IggR/AVyTFJPlUzySCZ996mmpA4Cx/ugVp8Q62I6y7I2m72swBVU3KiMt1ncEjbbpPFV7/fNg0Gxc+ahmE8RI+U1lNrfQ/p/A037ST0J+v6UlmnZPWOf1vZi3bpc2bozZydtpJyOxXjfbmlW0+oMEwdvQE/kAaVWs03wv7DqTfFnfdid6WuWb412IUuwtlJl7TsxHkiVIAA39iayRrVN3zn7GFgKJcFSRzsACp9TWGBU1J5/r9aT8ZJpqluZSndbFjX69EV28wUTBjJo6EhZ3qn3d12nCWUNi5qTbtXCcZAScZe4ANtxHO2RkCZqpf7VafIygIYfIMdwAYGOwNXrvaWFo3TICied4Ox68b/Ss8beNcXZaxSi4za2/bezpLujLWxfW2otOQUSciVxyBlgAVJ/I+1YXYNl8McceIzYqSd9sXbyjb1jePm1rUvgAxBEbBSygA7gYtEc/nTo87LA/HeolNU419TSWTQnja9yyuoO/lI+f8KcXSeh+tVWLTyKXikcj+X1rGjlssyff61UOiWWnIh1dWGWxVxDDb9elQLMxO8f171NUjqf5VUZOPDBSadoiNAkAKkKsgICQoBORGI5333o0x0I/lSCAfzmoB46fjSlJy5Y3JydtkiG6n5U4aOP0qDXgefrNPbeTsf/ABSEHsozEDk9Bzz0ArptB2eLfk+/sbjenUWx+poHZOk8NRcIGbSLY+f3z+H9b1r6Oxiu/wCJ6k9Sa7MGJ8v7+/6OvHjrd8l225HWjeNVUGnyr0DYM933rN7U0y3rbW3mGBG3I9weh96tM1AutSA8/tW389u7HjWDE8m7ZjyXfUtHPy9Qagtz05+ldD3j7PyHi2f3yDymNyOceD/X41zwdbyeLbGM7XF6pck7EdAYkT/CuHxGKvOjny4/xIg6sfvlfwB/UVd7r6gaS/cvwLly4ApJhIUCIED5fQVnqfX8qcNtXNHJKH+JzWy1qHDO7QVzdnIymMiTis8LJ4oZYfOgtc/omoNe/qJpOTk7YBjc/qaXij0qtP4f1704vHmpoAwYelMwHoKBnNObvuIoodgO1Df8JjYU+TzXGADG3aUEu8H2FC7F7XGoUsqXMUIUs4WCxEx5dp61n6zvBdS69tHKrcAW5/qXdSs9BBPHrXU6e/Z0+l+2W3btkggAbAtJ2jef4CvRy4IRgord0nfv2/6PV8L/AMfLPhc7S9P9lMuPl+FCvwFZsgIBMmTsN+JpL2zpbrMlgXM1BaTBR0647BlInrzBqF60rAgg7iDG1cLg4upHBkxPHPTL6GdZ7UuOlptOpYC45ZsFkAhVAZWJ8vxGJ5JO1U9VoNW103BeE5ErPkgbcW1lVG3A9K9X7C7h6K5p1Fl3D4KXadzkJQsnEDpEe5Ncbruzrlt2R0aUJUkTBI6ivQnmniWmKXv39i5rT/jwQ03bmpt6oXZBBYFgAEHruAN9/wCNKqm39b0qw+Jn+n8GWplqJ6n8T8qxe83bfgIEtsfEbef8q8THr6fI10Op4HsBHtua8+73f/1N/u2//qKWDGpZKYoR89MN3WBv6pUckqc3YluMVLEiepiPevYuzO7Vs3rQeHtXbT3ChboNsWECeR+leUd09OpsliqlvFAyIE4m2xIn09q9x0Cj9puf6dOgX2EkwPQV2Zcac4t/dbnbJao79qD6vsXSfslwW7NtQLZKQskQCVxO5/o152oCbhVPoD0kRI969XcQjEbHB9+vB61879q6t5v+dtrSkeY7HM7j3qM2DW1Wxg8TyO7Ovz9vpU1QH3rO7PMoJ9/4VdVjB3rzJRptHNJaZNBUWD/4/nSa78x+n1odhj6+lTzOPJ4qQSCB9uI/GfypwJ6Hbr/5rMv3DPJ6daVkw23v+gp0BoFJ52/KtvsDswOS7bW13Yn9K5222/4/zru9CI09qOpE+/zrXDjUpb9jXDFN2WlSXy+QA6Begq0pquho1eolR1ksqRNDpTVASY0C6JFFoT0AUrm44rie2Lb6O949tc7bwt630IZhLb8HbY9D8zXa3zuax+3FBtOCJGLc/wC61StwMLVKIW5al7TiUaI2P3T6MOCKri+COtVO5N0nRasEkhXswJ2EqJgdKew5zAk152bEoS2OPLFJ7FoOP9X0NM90TzPt/XFTih3x/D+Nc5iJojn6Ax+lDvafy/E4I3kdfnkCBSRv1qTnb+vWq4AwO0NRq0nAlgP9Ck/VTv8ASsh+8epGzbH3UAfKCK7Fht/XpQdRaBBkA/MT0rphliuYotTS5Rxn7azliUVmcrLcFYknHeADO/yrS7T73tqLC6fAfEpLckldgAOlWe0tMoVoVRxwAOte3aXsDTNprbtp7LOUSWNpCxISfiInmvR1QnFSS4O7D4qcYuEeHyeC6W2wvqbKOxsqxulRIgfFEDpJHWrms7y3EyR7FxGIYLMqeImCPWDtXR91trFwDjx9P/1SD9QBPyrZ7+WwdHqiQCbZtFDHwE4glf8AKY9KTxwbTkrM5vUzE7i9/wC1a1Nt73igJpxZIHmLsjEg49fK3/TW72t/aO93UE6W3gLeRIvEqWcL5ZUbgZH13gb814oXJMkkk7kncz6zXYdi/uUPXJt/wj9KWbaLaLlLSjaLMxZnCqxLGFkruZgE79aVSTmnrx2zm53P/9k="/>
          <p:cNvSpPr>
            <a:spLocks noChangeAspect="1" noChangeArrowheads="1"/>
          </p:cNvSpPr>
          <p:nvPr/>
        </p:nvSpPr>
        <p:spPr bwMode="auto">
          <a:xfrm>
            <a:off x="0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s://www.uni-hohenheim.de/fileadmin/einrichtungen/exchange/Uni_und_Stadt/Stuttgart/Bilder/Fernsehturm_Stuttgart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5410200" cy="3609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ssen</a:t>
            </a:r>
            <a:r>
              <a:rPr lang="en-US" dirty="0" smtClean="0"/>
              <a:t> / </a:t>
            </a:r>
            <a:r>
              <a:rPr lang="en-US" dirty="0" err="1" smtClean="0"/>
              <a:t>trinken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ins Café. 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Kuchen</a:t>
            </a:r>
            <a:r>
              <a:rPr lang="en-US" dirty="0" smtClean="0"/>
              <a:t> und </a:t>
            </a:r>
            <a:r>
              <a:rPr lang="en-US" dirty="0" err="1" smtClean="0"/>
              <a:t>trinke</a:t>
            </a:r>
            <a:r>
              <a:rPr lang="en-US" dirty="0" smtClean="0"/>
              <a:t> </a:t>
            </a:r>
            <a:r>
              <a:rPr lang="en-US" dirty="0" err="1" smtClean="0"/>
              <a:t>Kaffee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Levy Yadid - People Sitting at an Outdoors Cafe Stuttgart Baden Wurttemberg Germ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67000"/>
            <a:ext cx="4724400" cy="3543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sprechen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besichtigst</a:t>
            </a:r>
            <a:r>
              <a:rPr lang="en-US" dirty="0" smtClean="0"/>
              <a:t> du in </a:t>
            </a:r>
            <a:r>
              <a:rPr lang="en-US" dirty="0" err="1" smtClean="0"/>
              <a:t>deiner</a:t>
            </a:r>
            <a:r>
              <a:rPr lang="en-US" dirty="0" smtClean="0"/>
              <a:t> </a:t>
            </a:r>
            <a:r>
              <a:rPr lang="en-US" dirty="0" err="1" smtClean="0"/>
              <a:t>Traumstadt</a:t>
            </a:r>
            <a:r>
              <a:rPr lang="en-US" dirty="0" smtClean="0"/>
              <a:t>?</a:t>
            </a:r>
          </a:p>
          <a:p>
            <a:r>
              <a:rPr lang="en-US" dirty="0" smtClean="0"/>
              <a:t>Wo </a:t>
            </a:r>
            <a:r>
              <a:rPr lang="de-DE" dirty="0" smtClean="0"/>
              <a:t>übernachtest du?</a:t>
            </a:r>
          </a:p>
          <a:p>
            <a:r>
              <a:rPr lang="de-DE" dirty="0" smtClean="0"/>
              <a:t>Wo isst du?!  Was isst und trinkst du?</a:t>
            </a:r>
          </a:p>
          <a:p>
            <a:r>
              <a:rPr lang="de-DE" dirty="0" smtClean="0"/>
              <a:t>Was für Sehenswürdigkeiten gibt es?</a:t>
            </a:r>
          </a:p>
          <a:p>
            <a:r>
              <a:rPr lang="de-DE" dirty="0" smtClean="0"/>
              <a:t>Wohin gehst du?</a:t>
            </a:r>
          </a:p>
          <a:p>
            <a:r>
              <a:rPr lang="de-DE" dirty="0" smtClean="0"/>
              <a:t>Wen besuchst du?</a:t>
            </a:r>
          </a:p>
          <a:p>
            <a:r>
              <a:rPr lang="de-DE" dirty="0" smtClean="0"/>
              <a:t>Was für eine Tour machst du?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L0032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12239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SO0206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06463"/>
            <a:ext cx="10795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5292725" y="836613"/>
          <a:ext cx="10096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5" imgW="1788647" imgH="1182697" progId="MicrosoftWorks.WkShbSrv.6">
                  <p:embed/>
                </p:oleObj>
              </mc:Choice>
              <mc:Fallback>
                <p:oleObj r:id="rId5" imgW="1788647" imgH="1182697" progId="MicrosoftWorks.WkShbSrv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836613"/>
                        <a:ext cx="100965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19225" y="2222500"/>
            <a:ext cx="11191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419225" y="2222500"/>
            <a:ext cx="10556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419225" y="2222500"/>
            <a:ext cx="11382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419225" y="2222500"/>
            <a:ext cx="11525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419225" y="2222500"/>
            <a:ext cx="1841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419225" y="2222500"/>
            <a:ext cx="11191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419225" y="2222500"/>
            <a:ext cx="10556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419225" y="2222500"/>
            <a:ext cx="11382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419225" y="2222500"/>
            <a:ext cx="11525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419225" y="2222500"/>
            <a:ext cx="1841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419225" y="2222500"/>
            <a:ext cx="11191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419225" y="2222500"/>
            <a:ext cx="10556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419225" y="2222500"/>
            <a:ext cx="11382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419225" y="2222500"/>
            <a:ext cx="11525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419225" y="2222500"/>
            <a:ext cx="1841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3332" name="Picture 20" descr="MCj0378889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565400"/>
            <a:ext cx="124301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 descr="j01496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14033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 descr="j02974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24400"/>
            <a:ext cx="11033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 descr="BD10399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581525"/>
            <a:ext cx="127635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 descr="BS01162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652963"/>
            <a:ext cx="1828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 descr="SY00092_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26" descr="PE06231_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98901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27" descr="TR00542_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14986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 descr="j008903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36613"/>
            <a:ext cx="1223963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29" descr="MCPE02214_0000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81525"/>
            <a:ext cx="18732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0" descr="MCj04110670000[1]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92150"/>
            <a:ext cx="13366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1403350" y="188913"/>
            <a:ext cx="5878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000000"/>
                </a:solidFill>
              </a:rPr>
              <a:t>Was gibt es in einer typischen Stadt? </a:t>
            </a:r>
            <a:br>
              <a:rPr lang="en-GB" altLang="en-US" sz="2000" b="1" smtClean="0">
                <a:solidFill>
                  <a:srgbClr val="000000"/>
                </a:solidFill>
              </a:rPr>
            </a:br>
            <a:r>
              <a:rPr lang="en-GB" altLang="en-US" sz="2000" b="1" smtClean="0">
                <a:solidFill>
                  <a:srgbClr val="000000"/>
                </a:solidFill>
              </a:rPr>
              <a:t>Es gibt …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0" y="1916113"/>
            <a:ext cx="1692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8000"/>
                </a:solidFill>
              </a:rPr>
              <a:t>ein Rathaus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1692275" y="1916113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8000"/>
                </a:solidFill>
              </a:rPr>
              <a:t>ein Theater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3276600" y="1916113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8000"/>
                </a:solidFill>
              </a:rPr>
              <a:t>ein Schloss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4932363" y="1844675"/>
            <a:ext cx="194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8000"/>
                </a:solidFill>
              </a:rPr>
              <a:t>ein Schwimmbad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6877050" y="2060575"/>
            <a:ext cx="1582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8000"/>
                </a:solidFill>
              </a:rPr>
              <a:t>ein Stadion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468313" y="386080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8000"/>
                </a:solidFill>
              </a:rPr>
              <a:t>ein Caf</a:t>
            </a:r>
            <a:r>
              <a:rPr lang="en-US" altLang="en-US" b="1" smtClean="0">
                <a:solidFill>
                  <a:srgbClr val="008000"/>
                </a:solidFill>
                <a:cs typeface="Arial" panose="020B0604020202020204" pitchFamily="34" charset="0"/>
              </a:rPr>
              <a:t>é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2339975" y="3860800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8000"/>
                </a:solidFill>
              </a:rPr>
              <a:t>ein Restaurant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3708400" y="3933825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8000"/>
                </a:solidFill>
              </a:rPr>
              <a:t>ein Kino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5219700" y="4005263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8000"/>
                </a:solidFill>
              </a:rPr>
              <a:t>ein Museum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6948488" y="3933825"/>
            <a:ext cx="1692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8000"/>
                </a:solidFill>
              </a:rPr>
              <a:t>ein Krankenhaus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323850" y="6021388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663300"/>
                </a:solidFill>
              </a:rPr>
              <a:t>viele Hotels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2411413" y="5805488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663300"/>
                </a:solidFill>
              </a:rPr>
              <a:t>viele Gesch</a:t>
            </a:r>
            <a:r>
              <a:rPr lang="en-US" altLang="en-US" b="1" smtClean="0">
                <a:solidFill>
                  <a:srgbClr val="663300"/>
                </a:solidFill>
                <a:cs typeface="Arial" panose="020B0604020202020204" pitchFamily="34" charset="0"/>
              </a:rPr>
              <a:t>ä</a:t>
            </a:r>
            <a:r>
              <a:rPr lang="en-GB" altLang="en-US" b="1" smtClean="0">
                <a:solidFill>
                  <a:srgbClr val="663300"/>
                </a:solidFill>
              </a:rPr>
              <a:t>fte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4284663" y="5734050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663300"/>
                </a:solidFill>
              </a:rPr>
              <a:t>viele Banken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6443663" y="5805488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663300"/>
                </a:solidFill>
              </a:rPr>
              <a:t>viele Kneipen</a:t>
            </a:r>
          </a:p>
        </p:txBody>
      </p:sp>
    </p:spTree>
    <p:extLst>
      <p:ext uri="{BB962C8B-B14F-4D97-AF65-F5344CB8AC3E}">
        <p14:creationId xmlns:p14="http://schemas.microsoft.com/office/powerpoint/2010/main" val="40091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7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5" grpId="0"/>
      <p:bldP spid="13346" grpId="0"/>
      <p:bldP spid="13350" grpId="0"/>
      <p:bldP spid="13351" grpId="0"/>
      <p:bldP spid="13352" grpId="0"/>
      <p:bldP spid="13353" grpId="0"/>
      <p:bldP spid="13354" grpId="0"/>
      <p:bldP spid="13355" grpId="0"/>
      <p:bldP spid="13356" grpId="0"/>
      <p:bldP spid="1335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5400"/>
            <a:ext cx="8229600" cy="1143000"/>
          </a:xfrm>
        </p:spPr>
        <p:txBody>
          <a:bodyPr/>
          <a:lstStyle/>
          <a:p>
            <a:r>
              <a:rPr lang="de-DE" dirty="0" smtClean="0"/>
              <a:t>Wir schreiben!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914400"/>
            <a:ext cx="8229600" cy="4525963"/>
          </a:xfrm>
        </p:spPr>
        <p:txBody>
          <a:bodyPr/>
          <a:lstStyle/>
          <a:p>
            <a:r>
              <a:rPr lang="de-DE" dirty="0" smtClean="0"/>
              <a:t>Ein typischer Tourist</a:t>
            </a:r>
          </a:p>
          <a:p>
            <a:pPr lvl="1"/>
            <a:r>
              <a:rPr lang="de-DE" dirty="0" smtClean="0"/>
              <a:t>Ein Tourist besucht Myrtle Beach!!  Was macht er?! Was kann er machen?  Was kann er sehen?  Wo kann er übernachten?  Gib ihm Empfehlungen!!</a:t>
            </a:r>
          </a:p>
          <a:p>
            <a:pPr lvl="1"/>
            <a:r>
              <a:rPr lang="de-DE" dirty="0"/>
              <a:t>w</a:t>
            </a:r>
            <a:r>
              <a:rPr lang="de-DE" dirty="0" smtClean="0"/>
              <a:t>enigstens acht Sätze</a:t>
            </a:r>
          </a:p>
          <a:p>
            <a:pPr lvl="2"/>
            <a:r>
              <a:rPr lang="de-DE" dirty="0" smtClean="0"/>
              <a:t>Zehn Minuten</a:t>
            </a:r>
          </a:p>
          <a:p>
            <a:r>
              <a:rPr lang="de-DE" dirty="0" smtClean="0"/>
              <a:t>Die neue Verben: übernachten, besichtigen, besuchen, einen Spaziergang machen, eine Tour machen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7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3600" b="1" smtClean="0">
                <a:solidFill>
                  <a:srgbClr val="008000"/>
                </a:solidFill>
              </a:rPr>
              <a:t>ein Mus_ _m ein Schlo_ _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3600" b="1" smtClean="0">
                <a:solidFill>
                  <a:srgbClr val="008000"/>
                </a:solidFill>
              </a:rPr>
              <a:t>ein Schwimmbad  </a:t>
            </a:r>
            <a:r>
              <a:rPr lang="en-GB" altLang="en-US" sz="3600" b="1" smtClean="0">
                <a:solidFill>
                  <a:srgbClr val="663300"/>
                </a:solidFill>
              </a:rPr>
              <a:t>viele Kn_ _pen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3600" b="1" smtClean="0">
                <a:solidFill>
                  <a:srgbClr val="008000"/>
                </a:solidFill>
              </a:rPr>
              <a:t>ein Caf</a:t>
            </a:r>
            <a:r>
              <a:rPr lang="en-US" altLang="en-US" sz="3600" b="1" smtClean="0">
                <a:solidFill>
                  <a:srgbClr val="008000"/>
                </a:solidFill>
              </a:rPr>
              <a:t>é 	</a:t>
            </a:r>
            <a:r>
              <a:rPr lang="en-GB" altLang="en-US" sz="3600" b="1" smtClean="0">
                <a:solidFill>
                  <a:srgbClr val="008000"/>
                </a:solidFill>
              </a:rPr>
              <a:t>ein Rest_ _ _ant 	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3600" b="1" smtClean="0">
                <a:solidFill>
                  <a:srgbClr val="663300"/>
                </a:solidFill>
              </a:rPr>
              <a:t>viele Bank_ _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3600" b="1" smtClean="0">
                <a:solidFill>
                  <a:srgbClr val="008000"/>
                </a:solidFill>
              </a:rPr>
              <a:t>ein Krank_ _haus	 ein Th_ _ter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3600" b="1" smtClean="0">
                <a:solidFill>
                  <a:srgbClr val="663300"/>
                </a:solidFill>
              </a:rPr>
              <a:t>viele Hotels 	</a:t>
            </a:r>
            <a:r>
              <a:rPr lang="en-GB" altLang="en-US" sz="3600" b="1" smtClean="0">
                <a:solidFill>
                  <a:srgbClr val="008000"/>
                </a:solidFill>
              </a:rPr>
              <a:t>ein Stad_ _n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3600" b="1" smtClean="0">
                <a:solidFill>
                  <a:srgbClr val="663300"/>
                </a:solidFill>
              </a:rPr>
              <a:t>viele Gesch_fte   </a:t>
            </a:r>
            <a:r>
              <a:rPr lang="en-GB" altLang="en-US" sz="3600" b="1" smtClean="0">
                <a:solidFill>
                  <a:srgbClr val="008000"/>
                </a:solidFill>
              </a:rPr>
              <a:t>ein K_no 	ein R_th_ _s </a:t>
            </a:r>
            <a:endParaRPr lang="en-GB" altLang="en-US" sz="3600" b="1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3600" b="1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b="1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b="1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b="1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b="1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b="1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5888" y="2103438"/>
            <a:ext cx="365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000" dirty="0">
                <a:latin typeface="Kristen ITC" panose="03050502040202030202" pitchFamily="66" charset="0"/>
              </a:rPr>
              <a:t>DAS DATUM </a:t>
            </a:r>
            <a:br>
              <a:rPr lang="en-US" altLang="en-US" sz="3000" dirty="0">
                <a:latin typeface="Kristen ITC" panose="03050502040202030202" pitchFamily="66" charset="0"/>
              </a:rPr>
            </a:br>
            <a:r>
              <a:rPr lang="en-US" altLang="en-US" sz="3000" dirty="0">
                <a:latin typeface="Kristen ITC" panose="03050502040202030202" pitchFamily="66" charset="0"/>
              </a:rPr>
              <a:t/>
            </a:r>
            <a:br>
              <a:rPr lang="en-US" altLang="en-US" sz="3000" dirty="0">
                <a:latin typeface="Kristen ITC" panose="03050502040202030202" pitchFamily="66" charset="0"/>
              </a:rPr>
            </a:br>
            <a:r>
              <a:rPr lang="en-US" altLang="en-US" sz="3000" dirty="0">
                <a:latin typeface="Kristen ITC" panose="03050502040202030202" pitchFamily="66" charset="0"/>
              </a:rPr>
              <a:t>GEBURTSTAGE</a:t>
            </a:r>
            <a:br>
              <a:rPr lang="en-US" altLang="en-US" sz="3000" dirty="0">
                <a:latin typeface="Kristen ITC" panose="03050502040202030202" pitchFamily="66" charset="0"/>
              </a:rPr>
            </a:br>
            <a:r>
              <a:rPr lang="en-US" altLang="en-US" sz="3000" dirty="0">
                <a:latin typeface="Kristen ITC" panose="03050502040202030202" pitchFamily="66" charset="0"/>
              </a:rPr>
              <a:t/>
            </a:r>
            <a:br>
              <a:rPr lang="en-US" altLang="en-US" sz="3000" dirty="0">
                <a:latin typeface="Kristen ITC" panose="03050502040202030202" pitchFamily="66" charset="0"/>
              </a:rPr>
            </a:br>
            <a:endParaRPr lang="en-US" altLang="en-US" sz="3000" dirty="0">
              <a:latin typeface="Kristen ITC" panose="03050502040202030202" pitchFamily="66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000500"/>
            <a:ext cx="2971800" cy="1371600"/>
          </a:xfrm>
        </p:spPr>
        <p:txBody>
          <a:bodyPr/>
          <a:lstStyle/>
          <a:p>
            <a:pPr>
              <a:defRPr/>
            </a:pPr>
            <a:r>
              <a:rPr lang="en-US" altLang="en-US" sz="3000">
                <a:latin typeface="Kristen ITC" panose="03050502040202030202" pitchFamily="66" charset="0"/>
              </a:rPr>
              <a:t>UND</a:t>
            </a:r>
          </a:p>
          <a:p>
            <a:pPr>
              <a:defRPr/>
            </a:pPr>
            <a:r>
              <a:rPr lang="en-US" altLang="en-US" sz="3000">
                <a:latin typeface="Kristen ITC" panose="03050502040202030202" pitchFamily="66" charset="0"/>
              </a:rPr>
              <a:t> WETTER</a:t>
            </a:r>
          </a:p>
        </p:txBody>
      </p:sp>
      <p:pic>
        <p:nvPicPr>
          <p:cNvPr id="51204" name="Picture 5" descr="MPj04384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38538"/>
            <a:ext cx="278288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6" descr="MCj033620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143000"/>
            <a:ext cx="27209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263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338071" y="1296147"/>
            <a:ext cx="8654602" cy="677762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7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Heute</a:t>
            </a:r>
            <a:r>
              <a:rPr lang="en-US" sz="27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 ist _____ , der ______(-</a:t>
            </a:r>
            <a:r>
              <a:rPr lang="en-US" sz="27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te</a:t>
            </a:r>
            <a:r>
              <a:rPr lang="en-US" sz="27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) September, 2016                  </a:t>
            </a:r>
            <a:br>
              <a:rPr lang="en-US" sz="27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</a:br>
            <a:r>
              <a:rPr lang="en-US" sz="27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26.9.2016		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idx="1"/>
          </p:nvPr>
        </p:nvSpPr>
        <p:spPr>
          <a:xfrm>
            <a:off x="270457" y="1943101"/>
            <a:ext cx="7315017" cy="372784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100" b="1" dirty="0">
              <a:solidFill>
                <a:srgbClr val="993366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100" b="1" dirty="0">
                <a:latin typeface="Kristen ITC" panose="03050502040202030202" pitchFamily="66" charset="0"/>
              </a:rPr>
              <a:t>Geburtstage</a:t>
            </a:r>
            <a:endParaRPr lang="en-US" altLang="en-US" sz="2100" dirty="0"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r>
              <a:rPr lang="de-DE" altLang="en-US" sz="2100" dirty="0">
                <a:latin typeface="Kristen ITC" panose="03050502040202030202" pitchFamily="66" charset="0"/>
              </a:rPr>
              <a:t>Serena Williams</a:t>
            </a:r>
          </a:p>
          <a:p>
            <a:pPr eaLnBrk="1" hangingPunct="1">
              <a:buFontTx/>
              <a:buNone/>
            </a:pPr>
            <a:r>
              <a:rPr lang="de-DE" altLang="en-US" sz="2100" dirty="0">
                <a:latin typeface="Kristen ITC" panose="03050502040202030202" pitchFamily="66" charset="0"/>
              </a:rPr>
              <a:t>Olivia Newton John</a:t>
            </a:r>
          </a:p>
          <a:p>
            <a:pPr eaLnBrk="1" hangingPunct="1">
              <a:buFontTx/>
              <a:buNone/>
            </a:pPr>
            <a:endParaRPr lang="de-DE" altLang="en-US" sz="2100" dirty="0">
              <a:solidFill>
                <a:srgbClr val="CC0099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endParaRPr lang="en-US" altLang="en-US" sz="2100" dirty="0">
              <a:solidFill>
                <a:srgbClr val="CC0099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100" dirty="0" err="1">
                <a:solidFill>
                  <a:srgbClr val="D2D2F4"/>
                </a:solidFill>
                <a:latin typeface="Kristen ITC" panose="03050502040202030202" pitchFamily="66" charset="0"/>
              </a:rPr>
              <a:t>Sie</a:t>
            </a:r>
            <a:r>
              <a:rPr lang="en-US" altLang="en-US" sz="2100" dirty="0">
                <a:solidFill>
                  <a:srgbClr val="D2D2F4"/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100" dirty="0" err="1">
                <a:solidFill>
                  <a:srgbClr val="D2D2F4"/>
                </a:solidFill>
                <a:latin typeface="Kristen ITC" panose="03050502040202030202" pitchFamily="66" charset="0"/>
              </a:rPr>
              <a:t>haben</a:t>
            </a:r>
            <a:r>
              <a:rPr lang="en-US" altLang="en-US" sz="2100" dirty="0">
                <a:solidFill>
                  <a:srgbClr val="D2D2F4"/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100" b="1" dirty="0">
                <a:solidFill>
                  <a:srgbClr val="D2D2F4"/>
                </a:solidFill>
                <a:latin typeface="Kristen ITC" panose="03050502040202030202" pitchFamily="66" charset="0"/>
              </a:rPr>
              <a:t>am</a:t>
            </a:r>
            <a:r>
              <a:rPr lang="en-US" altLang="en-US" sz="2100" dirty="0">
                <a:solidFill>
                  <a:srgbClr val="D2D2F4"/>
                </a:solidFill>
                <a:latin typeface="Kristen ITC" panose="03050502040202030202" pitchFamily="66" charset="0"/>
              </a:rPr>
              <a:t> _______(-ten) September Geburtstag.</a:t>
            </a:r>
          </a:p>
          <a:p>
            <a:pPr eaLnBrk="1" hangingPunct="1">
              <a:buFontTx/>
              <a:buNone/>
            </a:pPr>
            <a:r>
              <a:rPr lang="en-US" altLang="en-US" sz="2100" dirty="0">
                <a:solidFill>
                  <a:srgbClr val="CC3399"/>
                </a:solidFill>
                <a:latin typeface="Kristen ITC" panose="03050502040202030202" pitchFamily="66" charset="0"/>
              </a:rPr>
              <a:t>				</a:t>
            </a:r>
            <a:endParaRPr lang="en-US" altLang="en-US" sz="2100" dirty="0">
              <a:solidFill>
                <a:schemeClr val="accent2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100" b="1" dirty="0">
                <a:solidFill>
                  <a:srgbClr val="FFC000"/>
                </a:solidFill>
                <a:latin typeface="Kristen ITC" panose="03050502040202030202" pitchFamily="66" charset="0"/>
              </a:rPr>
              <a:t>Das Wetter:</a:t>
            </a:r>
            <a:r>
              <a:rPr lang="en-US" altLang="en-US" sz="2100" dirty="0">
                <a:solidFill>
                  <a:srgbClr val="FFC000"/>
                </a:solidFill>
                <a:latin typeface="Kristen ITC" panose="03050502040202030202" pitchFamily="66" charset="0"/>
              </a:rPr>
              <a:t>  </a:t>
            </a:r>
            <a:r>
              <a:rPr lang="en-US" altLang="en-US" sz="2100" dirty="0" err="1">
                <a:solidFill>
                  <a:srgbClr val="FFC000"/>
                </a:solidFill>
                <a:latin typeface="Kristen ITC" panose="03050502040202030202" pitchFamily="66" charset="0"/>
              </a:rPr>
              <a:t>Es</a:t>
            </a:r>
            <a:r>
              <a:rPr lang="en-US" altLang="en-US" sz="2100" dirty="0">
                <a:solidFill>
                  <a:srgbClr val="FFC000"/>
                </a:solidFill>
                <a:latin typeface="Kristen ITC" panose="03050502040202030202" pitchFamily="66" charset="0"/>
              </a:rPr>
              <a:t> ist ____, ____, ____!!</a:t>
            </a:r>
          </a:p>
          <a:p>
            <a:pPr eaLnBrk="1" hangingPunct="1">
              <a:buFontTx/>
              <a:buNone/>
            </a:pPr>
            <a:endParaRPr lang="en-US" altLang="en-US" sz="2100" dirty="0"/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2000250" y="1376085"/>
            <a:ext cx="5143500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5" name="AutoShape 10" descr="data:image/jpeg;base64,/9j/4AAQSkZJRgABAQAAAQABAAD/2wCEAAkGBhQSERUUEhQUFBQUFxcYFhQXFRQXFRcVFBUVFBQVGBQXHCYeFxkjGRUUHy8gIycpLCwsFR4xNTAqNSYsLCkBCQoKDgwOGg8PGiwkHyQpKSwpKSksLCwpKSwsLCksLCwsLCwpLCwsLCkpLCkpLCwsLCwsLCksLCwsLCwpLCwsLP/AABEIAOwA1gMBIgACEQEDEQH/xAAcAAACAgMBAQAAAAAAAAAAAAAEBQIDAAEGBwj/xAA9EAABAwIEAgcHAgUEAwEBAAABAAIRAwQFEiExQVEGE2FxgZGhFCIyscHR8ELhByNSgvEVYnKyQ5KiMyT/xAAZAQACAwEAAAAAAAAAAAAAAAACAwABBAX/xAAjEQACAgICAgMBAQEAAAAAAAAAAQIRAxIhMQRREyJBYaFx/9oADAMBAAIRAxEAPwDxptP3Z7UZZW0tOm4PohWu0jgiaNyWlpAHu+veuxKQBZd0ywMA092e8orCbMvDpE5gRPcqm30gBzWuAMidI7O5TpYiWuYQ0DJOgJAdPNKcyzRaW27SNDnI8p+yZVLGBUIhs02Ok7AmdUGcSaWhrqYID3P3O7iTHqrG4xPWdY3N1kDQxAbsAh3IRsLQVDUa4hxOjXdoE6fnBRp2/V0c5HvCoJ7uI8ljL5rR/LZlOcOBmYgRB/OK3c4lnpvaWw5788jYaREKtyyGK0RTJDf/ACQ+eQ4DzS10nUpjid2KrmkNLcrA3y4oPIqcyFORMsGtJJPAaIRlEkgDUnQLq6NmKNID9X1QudFpWc7jA94NHD6qu2pQ1xOhIgfVGvYASficeKErOniB3boflD09gT2Qqy5EuojnPgVU+mFfyFOJWHhWBk7KlzFAOIRbg0E5FoMW6VzOhVrWqblUU5VmVW5VmVXuQpyrRarsqiWolMotwyhmqAdhRd/aw0nsVvRq3zVj2MPzCZYvZEscGjUhMUiHIChpKxFOsqg0j5LE7YqiVSjFNumsmfVH2lkDbvMe98QPYP8AHqgKl1maBGskz3plaYwGmIOTJly6b81nkyw//R2vo0n0wM7MhqN/qaYkx5+qsvQynQFTq2Emu4HTdoDtPRC2mO9XVY9jTDWBj2k/EERVxahUpNY8PEVXVCGxBDs0NnuKQ5FkMTtWW1xDabXtqMa5rXCQM+n09U3rWdH25lv1FPKYJIEH4HOjzASHE8V6+uKhGVoygDiGNPz3TYY9R/1EXEu6uInKZnJl233S9iyNjhzH3Ip1LcMaG1SIJ94NPun85oHo5hzKvXlzM/V0y5rZO+sbbo/Cb2hTuM7qznBzKgktd7pcQWgT4rMHfQoMrtFwM1Wjla/K5oDpP3ClkKLLCqdYXA6p1OpTpB7GlztxObQ/2+anhuA0nvo03h2d9N9R/vEafoEcOPktYRfNoXrXPq9awtLX1Nfhc3bXkQ1M8BeHXNW5d/8AmGuZT/3DQN7hAnxVOaXLIk3wgfDMHp0aTKzwXPqNLmiYyztol15Wc8zumtw01HHg1uk8J5BR9ka0SR3N58tOAWOWXZmyOPVCEYcTq46eQ8+KhUptaNPsnNw2fi/9QYjvSi704QOA/NVFIjQuqvQ1SoO1Zc1BPb+eSDJTkIky1ze1VFaIW2ko9hZZQoFxAG5TIWWXMDvz/fvWsLt494+B7UYXjadUO/IajwANC3lW6xgqTTKNSAaK8qiWq4hQIRpgheDYoLdznFubMI3iNZRlx0pDv/H/APSSuCY08BLrZ1eTImG8C0bn5p8WUDVsYk/B6rEtIWJ6ZQzo4ceqd7vv5hHdpP1UTh1QAktIA3KLsMVYwmS4gneNhCIp4ozq6tN7usB+Ake8DGmqTMsUNCmFoBSCyyCNgKQC0FJLshpYtoiwtDVqNYCBmO52HNVZZfhGFGs7kxvxH6DtXXGnoGsAAEBo+vd9lujatYBSp6MZ8TuLnIyk0NzE/p07jyHy8Fhy5dnSN+LFqrfYGaTabQBr9TuXFCuZJknXn+bIivUnXyHHuQlasdIiRx/S39/wIIsa0DXBaxsnQDnvy8/XuXM31Vzz7oMczv8Asn9zSl0fE7hP0bw8U0wbosX6vHhwRfIolfHfZxFvgb3kAAn5LpcN/hy4iX8V6Nh+BtYBoPJNGWqjzSYPxR/Dye76AZZjbgldTowGav0H5wK9rq2gO65bpJ0dDwYHjKiysF40eX3VyGaNGnJL61zI/PMJni+FPpEyJaePckdRaoNNGaaaZPrp3RFrU4FLyrqFWDPJMQoZFQIVkqBTECZb2xqPaxu7yAPFdlXumNri0bGVtKP7tNPL5oDoTaAOqXL/AIKDTrwzEfQf9lCr05LnSaLGydTm1AnU7clpgUzlatAtcW8WkjyMLSdYtaf/ANTo2e3N6gFYtCKEjFcxUtVzEmZZa1SCi1TassiyQW1pbS2QyEzwC1D6uY/DTGY9p2aPP5JaF2PRawikHEfGcx7howfMpGeesB+CO0+RrQpZBrvue87eSouahgDhv2kn7fUoqo6T6+GwXPY7i4Z7rdXceQHb9lz1zwjpdcsy8xADWYG2bnzDePj/AJVNm59YxTBa3+o79sDglWFWzrmpJJLQfA9w2AXqGC4I1rRomy+vBUZXyL8F6NBupGvauts7EAQAiLazRzKMIUinKyinQVvVq3KtOCgIJWCX12yEzqhA1QqIcZ0iwsAF0SCvLcVtMrjGy9sxUe6QvJOkVtle4agcOX+E/E6dCsquJza0Ctv0K0eC2GAa0Hy0dykSqLJ3ueJVxTEUEtxeo2g6gHRTcZcIEk6cd40S5ytcqnLREotq4pUJBJ1aMoMDbT7BYhHLFoQJNquYqWq1qXMIuaphQaptWWRZILa0FtLZC6ztzUe1g/UQPPdekmiGU2sHGB4Afb5rnOh+E6ms/YaN+rvsn1e4klx/Tp4zr8lzvIncq9HR8eFRv2LcexUUmEj43aNHLTfuXB31xwJ+IiTOp5uPfwHARzTDF8S62q536WS1o5kfSfOI4oXCcH9prQXQBueJ4lFhjqrZeWTfETuOhtGkGiCCe8L0nDqIheZW3QRzDNGrryJI9QnFpd3lAw+SB2yD4oWldhK+j0kMC2keEYoXjXdNesQ2Si+FFzUuv8XFISVzV7/EQNMBh75U7JTOsqBAXC5Cr07qv0p05P8AefLRU3HSC8AzGkAORBUoujoLtsgrzzpvZxD/AAnnyXV4d0jbW0PuvHxN+o7EN0hw3rqLm8YJHgonrIqStUeP3G/Z+bKtysuRlcQeB8lW0roo5j7DbA+6e9ElCWHHwRUpiKIuVTlY4qty0QKKisWFYtCKJsVrFS1XMS5kLQpgKDVMFZZBEgmWB4U6vVA/S0guPZy7ygba3NRwa0SXGAu8taDLWlA3jU8zzWTPl0VLtmjBi3d/gTcVm0mhjAAGjbtGw+qR4piGWi7hAI8fhP1ULi9OpPH0E/OdUrvQajYOgJJd2NHzWBR9nS66ErW+6OGbbuH3PyRmE4gaEvgmSY9FCq/M6dtgByA90D5rt8N6LtfRaHCZH4Voc0uzPp+oU4f0nuntdUpU3Pa3c5g1uugGxMyQn9l0muBDbmiW5jAILag826jjz2TPDOjrqdM0w45HR7pAI04iNZTOxwFjH5mzMzsPiiJOnJRuFdA/e+y7C3agjZ31+if1WkCUFbWAZy1M92snuRt/XhkJNUNs5nFKud2WJPyS421Fsl8GNT8IA7yU3o2ROZw1cdpMIa66PU3U352CpVLSGOIBDd9B/ToSJ313UjG3yXKVLgHs8bt4/lGmY3yuY4jhwKOZiLXjh3LiMQ6IUnv1ptonMINMFsN1OvvHXQwRCqwSxr0qpbndUpjZxnNv+qfzVMlFJWmLhJydNDzFcKHWNqMBBaeG2/JGOHuoqjTJAlVXDYCUxp490wtg26fl2Jnx4pVbW7nmGhznHWGguPkE/wCktq59w/KCSTAA4ruejFH2O0htIvf8T3iBJPAE7xsFseRQijGsLnN+jzG2pFpc1zS1wiWuBBHeDqFem/Sy66y7cYghrQRyOpg9oBHmk8LTjdpMzzjrJoiVU4qwqpy1QFkCsWisWhFFjVc1UtVzUuZC0KbQoNCZYVaFzgf0zr2ng0LJN0rGRjs6H/RfDQyajt407J/YfJVYxf53xOgI/YfVNbh/V0e/zP59VzQdmOmpPH6hcdy3k5M60IqMaRt20kzHDt5n85qDq38kuO7tvkPXXwUbraNuH0P1VN67RoHAEolyE+AG3dL+4jyBhe1dHaEsb3LxC2PvBe69ETNCmRxCPIuRePmJ0NK1EaqbmgbKTWLZAAQ9AtFbG6oXEXI2m1LsSchCRTQEQi/ZwdtELZHNomDWQomShfcYVPEqFPDGt4BNiULcVFGWkLq7AEixGsm97VXNX1WTHNUHVC62wZz3lzRqdZ346rp7qqKdAveAG0xmPKGDN9FvCHZR8J90RMaTxSn+IuJhli9oOtU9W3tLvijsDQ7XuRRWzAm6j/w8nbcmo973fE9xcfHWPDbwUpUKTYUl1YnJl2aKqcplQK0QBKysWFYtCKLWK1qfUOiGbapHeEdS/h5VPw1G+LT90uZDmaa6jBKUkHkNO/ifDbxQeJ9FKtqWl5aQ7Rsc+4prYtyM0/4jtjf1+S5nlSpG3xo2wbpLiH6R3IXDaPuF3Z+wQl6TUqR2wPqUyrOyNDeQ18PwLnPiKSOkly2Lrl3vAcvohn6sJ8PPVXbuM7x81q2pS4z2ad3BMXCFPlgNOgc35wXsvQS4m2a3izTw3HoQvNrTDpc3811XadGbvq6wbweI/uGoPjqPBScrKgteD0Rj1Y5mnahaNTREtroLJL+AIvXsBztiDoZmRz7EkvcaJcAGPcJ1c0CB3yRPhK6eq4EQeKGq27BEBTkif8FeHOJeCJgcSI8E8D0PIC02souCdl1Wolt1VRFWqk+I11GxkQO9uEqtGh1UA7T8kRcnRcV0pxx9u+iaZGZry+DOU5REOAIkHN6K4RcnQOSairZ6o8hlPUiOOu2ms8iCHCP9pXjXSfHjeXRIM0qUsp8j/U/x08AFf0k/iE+7tm0gx1N7j/NcHyxzBs1oOupMmeXGUksaUQtkcajyc95HLgr596wrbt1ErVEzsi5VuUyq3LRAEgViwrFoRR2Nk+4ra0yKbeBIkntXUdHri5bVFOu1rmkEio3TbgQgcKbAAXUWHBBNkFXTkFxotG5JjkNNz3TPgkF5XDGacBlbzJTrpXiANRrW7gEee/yXL3VQEgDXLw5k/gXF8p7Tr0dXxY1GyqzofzBOpHxd+5+iy8qy48vzRW0xHfG/aVBlOSdNNPTX5lZVy7NMuqRC0tSZP5wlMqNkG5SR8TvQlSZTDac8zHgNZ9UJdXhBHHLA+Su7YNUrH1C0DTPd+fnJBXt2adRrgdnb9zj9/VFVL8ZvT1XPYvdExHEn5/nkgVt0F1yex4XeitSDm7keRQt4+6boAwxwzEEjhw3SfopcFrGTsWt84C6uuMwlXFlL6yELMRryZZljt+qx+OOaJcHfPfxTB95Gjh5j6qiresOgDSexOv8Ao7sX0+lLdZnTf3XfaExwrFG1pymY7CEM2iXHXbl+ybUmtY2AAClyoTLX8Kq790rrNzFH1yhKjoQA2K73ZeVdLrrPcnkwAeJ1P0XpeK3GhA8e5eQXdbPUc/m4nw4ekLT465sy+S/rRKiyT+cE0t2eGyAtG+v7prbmR5fJaZGeCF7mneDExPCeUqBTirZzTY0OhgLnucf97sjNO5pUa9hNJjWuBy+9/wAutqZGnyA81ccq/wBBeNiUqBRz8NOYtDmmA4zrHuzI9FS+1y66O9wOInbNt4rXCaFuLBCtKyrQI3Gxg98SsWpPgCjusCxdhADiGuGhB01C6BuN04LWuDi0S4DWB2+K52jYUK3xZSec6rp8EwihTByNaMwgniRyQzLRyuOEtIc6SXiZ5ydPRDYXSzv/AOOp+iL6bWYp12tZsWk92vDs7FvC8Oe2BxjMfIxK4/kxqzpePO1RSWS53Lh6q32YhscTAntKJrUcp2185PBW21eDABgRqdNeJ81hs2dkcWAawMA2HDt1P0SKuyRl17Tyn5fsuiuLgTOhPNJLy7AJLQJ5wB/kooMGStFPtkGdTPMfRBV6pLpOw4dnNV1rknaDKX3t0fgmTx5DsTowtiZ5FFHZfw/6VAu6iqYMk0yeIJnJ3jh2dy9ew9+Zq+X2EzIkEGQRuI2IK9f/AIa9O+t/kVz/ADQJa7g9o49jhxCLLip7IRhzX9ZHpjrNpQ1TDWhXNuRwWPudFno08gZoBqHe9TurlJ7nFWtMFwnkNT5BU6QSTYXVell5d8Butde+psMo5nfyVtOyjdLcgqo5/GGltF54kH14BeSt2C9qxS2zDsHBeOXdDJUe3bK5w9dPRbPFfaMXlfjLqLtB2D5SUdb1fr8kpZU08/VG2jpB7BPyH281qaM0WEvxIlrmloIcGDiIyTB9SsGKmWnKIAYCOYp/D3a6qwYUPZ2VnVWtbUqOpgFpMFokuJHBa/0Cp1r6Tixpp0zVLifdNMR7wcBqIKYscfQO7KDfjLBbqWObM/1uzEqFW8a4u0PvOZ/6t4LRsHFwawtqEguGR2YQJnuOh0QrGl2wnjpy3T4Y0gXJllatmHe4k8tdvRYqnsc0CZAcJHIjmsWpKkDYbd4a6lGaIOxCKFGtTptqS9rXHQhxHyKFoPfVLKZJIJAHjv6Su5xag19pUpN3ohpjuE/JDMo5nDahqVMz3OdlEy4kxHafFdThd3mfUPAQPERP0XJ4fTMADTMde6NvVPadUUWEaZj4964/lcnQ8dMY3FwJBPD7fuUG+6DdjHEniewJY+7LtTx4fdV3FbSFiSo3izFsTc92hIaNhOpPMoRl6f168pPDykrLxA1N1thFNHPySakFXOJHZunCeO3ogQtvGqt6v3e/T7/NNSS6M0m5PkrY1dP/AA3pZ77upvP/AFH1XMPdyXcfwhsJuKtTg1mQcpc4OP8A1HmhyP6sLGvuj00Z27FVVsQq/wBKbiioOtlz2mdJM5utSq1fidlHIaIiywZo2Ce07IK72ZVr7D3AGWgChWYmD2QhzTkqmgbFN1b6Lyjp1hPV1usG1T/s3fzEeRXtNaguZ6U9HxXouZsTq08nDYq8U9J3+C8sN40eLEpv0coh9TKdMzHgawJykt9QErvbd1N7mPEOaYI/OHHxRuF2LqhAYJcZgSJMcB2rqI5q4HV1avdY2jGsc4mpcOgCdc4aPSU0qlrc7DD3W+HClUynQuJbLMw5RHiuYtLWtUc5tIPJbqWh2WBMHQkcVY7D7mhJ6urTmAY4ydB7u8ngnoBksOuhTqmqxhaGMzZSSeLQdTzkokWop16kfC9j3M/4Obm+ZjwSyvcVtc5eMwDHZmxIGobqFTTu3NMg/pLNdYaeAnZPgUXW1MVKQDv0GAexwmPMLaEp3RaIEQTPjELFoRR0+B4R1VTrHkHK0mORT/AOkNGvUdTFPK6o0yTGsdy4Fl8+CMxh2+u6NwJ7m1muZoW6z6JWSVItK3Q4dS6iZGoJa0dxInx3VFOXfmyndONWqSeJ/Ci5DWw3/Pb+di4mV2zr4o6qgCoQP3VFd+h7fTsRbmTpx+QQN4YMH8lKSthydIWXTtUKOfLYfU9qJqUXbwYQVRh4rZFUc7I23ZFp1lW1H6dw+e/0VJHNX29Od/VGxS9FIYV7Z/DzCG0qDcv6gCTzJ3K8wsLYaTET70TP3XovQfETTii45mj4T2cvBZc07NmHHXJ6A1i25qnT1EqPEJA4nTp6KT2K5o0UHqF2B1GKDWIohVgKmiIHdTVNWylMGhTyIdQrPNum3QEXDc9OG1WjQ8HD+l334Lz+jhtSnVo04Iqyw5RqWuz76conuX0HWoLkOlXRw1WONNxp1I0e3Q9xjgtOLJrw+jNlxbcrs8q6Vhrry4FOC01IEbEw0O/+5TPEnl2L5cxy9fR0kx7jaZ224Fc/cW76NTK9uV7CDB20Mg9oMK3/AFh/tPtBympmznSGkxl27l0Yv9MD4C6ry65bFU1Abicvve6RU7ewkaIOqc12e2v6dZHyWMxFrajHikAWvzn3ne9xjXbXVabe0xUFQMdOfMfeB3kwNBxK0RKKsRLg50hsZ3RAbOhMDTsWlRXc0kluaSSdY468Fi0IokwJ9hNvlbJ0n8ASrD6MmTwTKrdfpaY7ezs5lY/Id8I0YY/oeXRtudFto57BC21eNAi88tMTr+FcycTfGRptYNaXHVzvhbxI5mNkmuveJzafPyVl1ca5W+MfUoKs6JA4blFGFCZzsqquA4nzj0CEq1iVjRmOqv6kGOB9D2J9UZeZdA1PfVNaFJpGh15yl5owYO/5/hX02whmrCx8DCgS10FdLhN1lcDOv5xXO29UmJ+IeqdULkODY+ITKyTRvx0ep4Vi0sGqcW2upXD9FZe4A7D8C7MOhDFOiSpMNNUKDqyEJlR6tXTB4L3VgqzUCj1KkLcKaslok2sFMVwq/ZgtG071NWTZFrqwQlxBVhsfyVW+1HNEoMFzRyPSjoqy5bro8fC4bj7jsXlmLYJVtzFRunB4+E+PDuK94q2o5n0SLFbIEEaEHg6NfHZace8TPNRmeJlRK63FOibRUBbLGfqaBI/tPBCV8AphxABiNPeO57V0MfIh42jmyFtNri1ZTcQOzcrFoF0D06+UQtivJ4lBioiLepr2lJnAcpBvWnQbTw4xzV95egANGmmoG/ml7rjXQ8fz6qt1Tc78jHisrxjdybqkHv3+ynRZIcDvEeek/JVVWR3mP3WUa0GeI37RxBQOJP0EazKdeCIoPB3/AD7Iy5smvGZpgnf9+RQXVZTB3V1aApxYWKfmNRzI+v8AhNK2GB1AvG7RJ0Go4pVTf+3YfsU/wqvNFw7HD0Q6jBPbaEIynLagA2M+SAthrPIBGtcczY1Oo9AlygNi+D0joa33J1XUCr2rl8Ed1dJo48Ux9tRRxcCpzbY465Z1w5pR7cs9uRfGgN2OOvC2LoJN7ate2q/jRWzHfti0b1JPbVsXivQqxublQdXSs3qFu8QgaK1Cy7D7nEY0CW3UVhExxlBOves048xuO9Q9uDRlIIMEbaieMlPUNSOTj0Rr2zWtyvOcmQHR8PGJ5pFdWzWnSdOM9585Poj7zECRqf37UivLqU2Nim2L8Qt6bjqJjvWIW4r6rFoSAEzHKYcqWFbJVyiWmZm1RVJxLgOEoViJobnu+6TKIUWXOMklRbv5qQ2UAUnQbZo1C2CDCuF8HD3hrzH2Q/Z+cVVxCvRAuQeC3gfQo+0rwx0GZ+ZS1unl9VY15y96pwCTLqRhuuydYFQ1Djwn1/YBIaergDsujougQFSxkc6OiZewpe3pB1xWdeUeguzoPb1v2/tXPdeVnXlTQqzofb+1b9v7Vz3Xlb64q9CWP/b1nt6QdcVnXFVoSx8b9C1cUGxSipcEBDPqT+yKMEWmPKN4BPCf1dnAKm4xCdZnRLX1SG6cAhHVTCLUGwq5ukrublRr1Sl1eoUyMSmyFevqsQVV2qxPUQLP/9k="/>
          <p:cNvSpPr>
            <a:spLocks noChangeAspect="1" noChangeArrowheads="1"/>
          </p:cNvSpPr>
          <p:nvPr/>
        </p:nvSpPr>
        <p:spPr bwMode="auto">
          <a:xfrm>
            <a:off x="2087166" y="141922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6" name="AutoShape 2" descr="Image result for daniel craig"/>
          <p:cNvSpPr>
            <a:spLocks noChangeAspect="1" noChangeArrowheads="1"/>
          </p:cNvSpPr>
          <p:nvPr/>
        </p:nvSpPr>
        <p:spPr bwMode="auto">
          <a:xfrm>
            <a:off x="2172891" y="150495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7" name="AutoShape 4" descr="data:image/jpeg;base64,/9j/4AAQSkZJRgABAQAAAQABAAD/2wCEAAkGBxQSEhUUEhQVFBQUFBQUFBUUFBQUFBQUFBQWFhQUFBQYHCggGBolHBUUITEhJSkrLi4uFx8zODMsNygtLisBCgoKDg0OGhAQGiwkHBwsLCwsLCwsLCwsLCwsLCwsLCwsLCwsLCwsLCwsLCwsLCwsLCwsLCwsLCwsLCwsLCwsLP/AABEIAM0A9gMBIgACEQEDEQH/xAAcAAAABwEBAAAAAAAAAAAAAAAAAQIDBAUGBwj/xABDEAABAwEFBQUFBQYEBwEAAAABAAIDEQQFEiExBkFRYXETIoGRoQcUMrHwQlJywdEVYoKS4fEjQ7LCJCUzNFNjohb/xAAZAQADAQEBAAAAAAAAAAAAAAAAAQIDBAX/xAAlEQEBAAICAQQBBQEAAAAAAAAAAQIRAyESBDFBURMiMkJhcRT/2gAMAwEAAhEDEQA/AOWXrLWQkJuN6jOdU5pUda5J2BKLlc3fIC3JR4dn53MxNaCOAcKqAC5hOrSNRofEKpdBePfRUlvkq5FJbHHUqK91Si0jrHUNRuXSdkdvGRgNlNOPDqucMhNE3Myiw5uDHlx1krDO43p2q8/aBZgw4HgkjdquQ7RXubTKX7hk3oqpxSarH0/pOPhu57rz5bnNJLEtLu2xvlNGCvE7h1WosuzLBQyOc7kBhH82vkF13KRnMbfZmoLIXmja14UNPMV9VZwbNzOzw4R+8anr3arWRAMaA0Gg0oW/MmqbEzia6c8bSVH5Gn42VkuGYfZHnr0qmxdUm9pHr8lsgXff9B+eqhWqp4O/CcLh1adQiZlcGVbEWuoRQhX93DRRp56ZOOIU3ih8wp1htbG0q3d9Gidu4mTVWsMJdkMyVf2TYKaUVPdB4hXns9uNryJzRzKd38VdPCi6KAjHoZXbjts9mMwFWuB5UWOvfZuaA0kYRz3ea9KKFeV2xzNLXtBryV+SNPLk1nIUR7V1XafZMRPIAyOiwN8XaY86ZIEUZCQQnnhNlBkFNlOOSCgElIKUURRAKiCW0IKtBELlKssoAz1KrS9K7RZm1t07ROiyObU3tHbGSFr26kd7qPr0WYEqBlRsJLpEUUmai40WNAaBk4IUO1OUFk5CKSclPYE9ylXXYXTPDRWm80OQUDEt/sxd3ZRhzzRzqEN5nSqnK6isZury7LuZDHha3q4jvOO9QbyvdsfDkMs/BSrym7JlDm4jQcNwJVTZ7tc/MgYjnpoDxP1osLft0TDrpBk2mcPstPXEPVL/AG32gpTCeB08HD+ism7PHIMAJJ1NK9QNyn2XY772o38VPni0nFmx8locTQVB4VOm4hwz86pMLpq51cK0FdfArpNi2Va34gDzRz3Q2uTRkN3E/wBvVP8ALB/z/wBufkPAzFRzFfVSGQu104/ktvabuaRTDoFTWm7i11Rp5hVjyIz4OtxqvZbfbYXmN76MfudQAOGjqk9R4rrccgcAWkEHQjMFefGxBpDm6EVPgujbA36a9k92TvhxH7XCvNdE7jks1W/QQQSDPbX2YOYDvC5XtJZQWldV2rtADQPFcp2gtQIKZOezsoSFGKl2t3eKiOKYIKbKW4pBKDJQJQJSC5EIrEgmyUE9hWowUSMKDCqFUEEAKoIIIA6oVRIwgL3ZW7xJJidnhza05gncXcgt+XsaB9ot38X/AJrJbHR0aXbsySeArQfM+K1ly2EyPxuyb9ltPmsOS9unhxhqyWR0rwXaVrn6D65q7sEGtBlu565/PyVrZrI0ZAdVNslmAAy05Ln3t2zGI9isNBmMz6clZNjpwTzIwjDSlpW0aRp0UaSD65qfK1MuCYV9oiyVZLFyVxJmo0sKpF6Zmfumm418K/1T9hkLBirnyO7LNTrZZQ4VGqpHy4aj+y348tOPlw+Xatk74FpgBPxs7r+o0PiPzVlbrY2Jpc80A9VxnZ3aF9kc58YBxsILDoSMx46qkv8A23ntJ7zqDgNFvO3Nemq2p2nD3OoVz+87xxVzVZPbid6hSzVVVISyVKYc5Je9MuckZxz0256QSkkoMvEiJSCUKoIZKJEgkERGnMCMBTtWjVEeAqSxql2eJTc9KmO1c2zOOgS/cX8FprLAKJ6SMLnvqO/ZvPT9Me6AhILFfWyEKLDZMRW+PJtjlhpfXE7CwA6CmXF1N/ILpFxR9yu9czuphc5o3A+dSur3azCwDgFlyOnhibEE/GUzAMlJjbRYurZ1p6JQP0EVQk4gchwSA5OSZkCHvADQTwzUSW8460JRKYy1NWjSvgli2MOhCErgRuV6ZeSuIyWdvyHePD9FoJTQEfVFRX5UtVY+6c5vFn47eWkdf1/oqa3Po9w0z0655eakz1qUxLEXSEnfT5BdMunDlN1Cc4pl7ld+6tVda4KJTklK4WIBKSSjckFWkCUko0YYgEIJZjSCEbAIIqI0BNns1FCkbRai87LRZy2soolXTbHKVDLRVlUeIouGymWmms1rHFPSWptNVkw88UC88Ssb6eb22nPdLqe0AlXlxWLFmsZAc10bZqKsdBqQr8fFnctqeyNwzU3AhdPsUlW15Ln982J8EodT4hiHitpccuKFp5UPUZLPPt18cs6qybbAMqjLiotsvGYg9lGT+9UAeZoFCttrbH8ILnHQYXU61VZNdU9oznlLWGvcbTCK6Ej7VOBBCznda2am/cP/ANDK00c1x/CQ4ehK0FyXj22YrpTMUNeYVbYrtYw4Y3b6kU7tKDKlaDecqaq+sMbWPFN4z6qMpPhpjeu0e+3mOMmlaArH9hJJm5+GuZGeQOnMlbraCOrKbjkqxsAJDg3MZjgDvNOKJNBnmW2OH7EjqBxJoQAGmjjhxE0ryU2O9mvoASK/DXQ9CrSWN51jBrnkG5njxRQ3NV2Jww8hv6ilFpbj8M5Mv5aNRnSvPJVu0MZwEgafJaFt3BprX68lT3m4UcDwRjl2WU66ZOyWMyHLLOhqrK9rphbHjilxSMaDIw0NAeYGoSrps5dk3ImlRvpXd4Kbe1kENktTv3R6uAA9VVztuix4cfG2/W2VqoFvcof7SNFFmtJctceOyuTLOWEvKQiqhVbMRp8BR6pbZEqejhTbgjdIktOaUKlURJZCCNjTb3tCsdebFvL4asRe41UYryUyCCC1ZiRoIIBcWq6Fsu/uhc+gGa6JsuyjQoyNfyXCXjE0lwoSGuNQK1qG8M1L2ek/ww05FpIcOYOeSsbpmrRvD1B3eBzRXjZwwhwoCXkOpvyFCuSzXT1JlM5MkxllbqGiu87/ADSHXex2ra8tAiil4KbA471MkXoxFYGt0aAOAySGM74U+WYAKHZyMWaeuwXekOJuW7NRLBQlWdpeANQqFloAJINKHwoU6Wl4YQmpXBoSbPbA4Z6jVM2i0DNTtXij2m05LNWt1XEHQ/mra0yVOSpZRVxVYpy6Xt2XaGWqrcw9jT0PBUntTtmCyNjGRlmNR+5HU/Oi0thjoRJi72ENDeFQM1z32uWoG0RRA17KKp6vOvoq45vNnzZa42FqhVJRhdrzho6JTQjLVNVIbRJTgkFEFAJYSEsFNBYkRJLigloOnXwMlhL43rcXtJksJe7tVnivJUIIIlqzGiQQQD1l+JdF2aOQXOrKe8uh7KCtFGRtpY8i08/TepV7sJb0oSemVeeqTG0URXleTQw5EuIpSn5rHlntXV6bKdy0zZZNOansmVXZn1aCn4nHEa7lhl07sb0n0LznoqG1w2wSHD2RZuzcHH8loWo2MrRPGDLJj7S+2u7nZYa6uxAjwzzRXPcMgcXTSuIr8I+gKLaMiNTwz/oo5exurm8hUVVJ8rUWVlDib4jim7VnmnvfGE4QRVNPPdcOGYWdn0ryquflVQJB3q7qV8lPtLtAN6g29tG0GpBHmFePujO9LKDaezMibI+RoGBu8VJAGQGpOS5DtDehtVokmOWI90cGjJo8vmolraA9wApQ08simV1YYTFwcnL5/AI2pKUFoyPsCWWpDCnCVK4YkCaKdkTRRBRBKCSlKmYFBBBM25vK05LJXi+qtbbaKqktbllirJCqhVEgtGYVQRIIB6znNbzZi0UAWAiOav7stmFTkHV4rbkqy9LWKarORX5QaqBar1Lzqkem72fnxxjkSPXJWrRn1HyWA2fvfsnUJ7rvQ8VtWWsOAc3dmuXkx1k9Lhy8sP8ACpzM41Dgxo4jFX1GSSbHLIP+4k5YQGtU9r6hR32FzvhJCzmWnTEd12SkYX2iUt4YmiviBVRX3HANRU83uJ+atG3BX4iT1cdU+LrDNFXlfo7lECyXbG3MMDTuO/z1SrW4Ma7opkjSFU3puHPNTO6zqO+XTwUZ8uN+WjR6/RUa2zVdRqnWOwlrMTsq+ZAzJWuM0yt305TeX/Vk/G75lRVrdrdlXxRC2R1dDI9wfXMxvxkZn7pOh8Fkl2a082gjCSlBAPNKXVMtSqqa0gnJopxxTZSFAJQSAlK2YygiKCCWcr1AtBTznqNKoiskZBKwIYFaCUEvAhgQBM1UyKSiitYnQlQl+8Jts+aZcU0XJSKWTLUtPsneLyHhpJLMLg06FpqCOVMvNYYPWg2FteC2Rg6SB0Z8RUerQlnjuL4stZx0+6L2a/unI8DuWghmaOiyl6XRQlzMjyUP9pTMGE500J1XH477j0pde7ofvLBvUW1W1oGS59Nf0u5tDxTH7Uld8RCrVPcbG2W8BtVmLXbjI7LRRnSvk1Jop12XcXupuGqXUTe0m5rDiOM6DTmf0V8yyulLWMFS40H5nojwhooBQALWbNXf2bO0eKPeMgdQ3d4lXxY3kzZ8uc48NpEt0RmD3dzQ6PBgcCMnAjOvXMrzrtxsm6wWh0YqWHvRk72E6dRovS8ZqVx/26zD3iBg1bE5x/idl/pK9TPGa19PIxyu9uPlGFOlgDuR+tVDfGWmhXPZptKASgUkI6qK0gOSClEpBQKCUko1SAKCCCCPgpD0bURUw8iA1KwI2pxUk3gQwJxBANYUCllIclQSU2QllEEQxBqkWKXs5GP+49jv5XApDQn4Y6np6o9w7vI0HPcQoclma7uuA5KeLC+JrWSGr2sZU88AKjWiM6rjs1dPUl3Nqy0bOYj3ckkbMD7xr4K4slr3H1UkSElT2tUQ3C1upJp0VhCwNFGig+aklqt7pu0OGOTNv2W/e5nkqxwud1EZ5zCbqNs9dgleHyfAD3Qf8xw+YHzWqtL9wTUkYNBQAAUAGQFOFNEmXUdPr65r0+DimHTy+fkvJdl2fVeefaDenvVunkrVod2bPwx931IJ8V2zbC9vdLHLLXvYcLPxv7rfU18F5zcVpyMsYSwJT4wcigxKWakJ9jG4+f6pp9ncN1emanPCIKLjFzKqwpKtHtB1APz81GfZBuNOunmo8afkhoJckLm6jx3JtBFAoImhBAPMRFG1EVJ0bU4m2pxUkEEEaAS5NuTjk05AIKKqMqTZ7GTm7LkiQ9kQsJ0Wv9n90i0W+zREVaZQ534Y/wDEdXkcNPFUAaBkNF1H2DWDHa5piMoogwcMUzvnSM/zKpNFa2G0dsBtssW8Rxv88Tf9qgBlahVu0Fo/5vOa6RwtPk4/7lZQuzXDyfur1eKfoiLNDRHZ6hWEsVU0I1m2IPBbaxxgRxgbmN+QKxrWrYbP2jtIwDTEzunpTu+nyXV6bKTKuP1mNuEqS4AKM14diA+yfn/YealW5+Ecz89wTdjs2CgOpqSd5J1+uS7t/Lztbjk3trvSr4bMDk0GZ45mrWegf5rl9Fe7bXl7xbp5NR2jmN/DH3BTkcNfFUrQlld0SahFEpG4JDngapGNwSAUMZOmQ4nXyQDUgIoqJdEVEETVNyQtOo8sk6iISMwLOOPmjThCCXiEJqIoNQcsoujanAmmp1oVJBBKojEZ3IBtyJsJdp5qUyDj5J4BVMS2bhgDevFOoqFAKwC7p7FI2QWB80hp2878PEhgDKADXNryuFs1Xe9gLqc6Gxvy7OOzOoN2OV4cTTiTiJ6BL4Cgvyzn9p2o8eyI6dm1WEJzB8+qgXlU2+1O/wDYW/y0aPRqsLAwkVPErzeS/rr2+Oawixbomaap5vBN0zUqEGq12bkLZHcC31DhT5lVxFFc3fBgixn4pNOTB+p/Jb8GNucc/qcpOO7+Vgx2OSp0bn47lE2tvb3Wxzz6FkZDK75H9yP/AOnNVlZIaN5nM/ouee3G8cFngs4OcshkdzZEKAH+J7T/AAr0brbynGClBIJSwpAObUakdE2IQP13+KdRo0RuiBCNwRAoAqIYUYQCASQiwpZQKAThQRvNESQVUacITUakBYLNUS2lE5O2Ub+dFcmyOtjpr5J2qRVGrk0kpGAiRVTBZKKqSgUGXFqvR+wcRFgsbm6GJgk6UNCPH5rzdCV6U9l8lbus4P8A46eRR8Bjpo/+JtVdfeZf9bv1VrCygA4BWe1d0Rwv7Zn+Y+rm7sVM3A7q0VeX08152eOsntcWcywlgw9KxBRXSd4jkg45qFp9lh7WRrN2rjwaMz9c1fRDtJP3W0p0GgVbcbKRPfvNW9AAD+Y8lfWGOjBzzPivQ9Ph44b+3l+qz8s9fSUxtVwT2w3n2t4vYD3YI2RDhip2jyPF9P4V352QXlC97Y6WaWV3xSSyPPV7i6nqtHMjAp0JlicTIZQqiqgUAmQ1y8/0RpthyrxSqoBVUEklGgxoVSapNUiKGZ6fmgkxnXqgg3//2Q=="/>
          <p:cNvSpPr>
            <a:spLocks noChangeAspect="1" noChangeArrowheads="1"/>
          </p:cNvSpPr>
          <p:nvPr/>
        </p:nvSpPr>
        <p:spPr bwMode="auto">
          <a:xfrm>
            <a:off x="2258616" y="159067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8" name="AutoShape 6" descr="data:image/jpeg;base64,/9j/4AAQSkZJRgABAQAAAQABAAD/2wCEAAkGBxQTEhQUExQWFBQXFxYVFBcVFhQXFhgUFRQWGBUUFBQYHCggGBolHBQVITEhJSkrLi4uFx8zODMsNygtLisBCgoKDg0OGhAQGiwfHxwsLCwsLCwsLCwsLCwsLCwsLCwsLCwsLCwsNywsLCwsLCwsLCwsLCw3NywrLCw3NzcrLP/AABEIAOEA4QMBIgACEQEDEQH/xAAcAAABBQEBAQAAAAAAAAAAAAAEAAIDBQYBBwj/xAA+EAABAwEFBAkCBAUDBQEAAAABAAIRAwQSITFBBVFhcQYTIoGRobHB8DLRFEJS4QcjYnKSM7LCNHOCotIV/8QAGQEAAgMBAAAAAAAAAAAAAAAAAQIAAwQF/8QAJhEAAgICAgICAgIDAAAAAAAAAAECEQMhEjEEQTJRImETcRQjQv/aAAwDAQACEQMRAD8A8vXQEgE6FCHAE5oSARFndGPZw0diCgwpDDQdE3TG+JHiusp78B84IobUaCQ0XDrce4TzaVJSJd2pY7HEABjhzOU84SOQ6igTCMJ5gS7PvhMdT1Jrzvj0Vg4D9b2HS+YneA4yFC2gZMurGcJkRywOCRseiFwgT2jvJa69/kCo6L5dM3hnmL33VgLPd1djleBA/wAmmD4IG00e1DhiPHudHsgEs6FdzwA14dH5HgTya7Mc8UYbOyow3wWOGN0wTzBH1DiJWcFLVpxHjzRdnl4h8tAntH6QeeiDGqyR9nABu1CSMsJaeeoVVaGXvyjm0+aurNZ4+uo07rrml0cwcVDaQydc8wzHvQUqDwspWsc3NwI3HNNNog4YeKtfxlMcebJ8cUNa7TeHZM8GsujvT3Yri0Av2gcjC4LacA7LfqO/coa1MnP0QxBTpIRtouLNazMTO7cVaUqs6Y6iVlKNUtM+SMs1vcHTOGuuCIjVmhGnNSOCHs9pa7IiNe9HNbMIoSiNoSLVOKa6aShAe6uXUT1aaWKEBy1Mc1FFijLFCA91cU/VpKEKcLoCQCcEQEjQNB4nHwQtre4GIaeAdlzMp1orFowwO9U7nTzSlkQ0EahoP9JJPojLA+Dg4tP9TcOSpmBFUXNy9MfRKx0aYWgOEQN2RuOPDcclHTtbmG7EAafp4t1Axyy4KLZ1lJ0cNxg3eStGWFzyA4SdDy0Kpcki5Y2wGo97ZAyOeoI4tOB5iCutsRflyuknyOi1mz+jMgTIGn2wV7Zdh0254pHkLo4bMFYtg1Doe/76qwpdGR+aCdPb5wW1FmAy7gm3YVEs7NMPGXszFDoxmDgOGcc0UzozSByJPGfHNXt9Po/JSfzMt/gSM+7ozTJxY092PiqjaGzKbfpZdAw4dw3rdOOfkgqezmuJvCd3emjlZXLCjzS1bKecbsDQHPmVWPskaDv+69VtFm7OWIkA8t6x+0bDLnXQZIx7tQtEMhlyYkjK1dkkxdGO4GfA+yrnMAznw9DK01BxZN4EhsS4YkSMZ3onaGym12GoyC4DEjC8NDB788Vep/ZkcDMspFoBaTGcj0IVns/arh9XaG/Uct6CYXUn4jsnMHIicQVP1I+psls4co9U1i0aOjWD8W986KbqzwVHZahBm7EZRiCBjB1GGq0NkdeaCMj8hFOxHGhlxcuIzqk11JMKBlijLEbcTHU1CAVxdRPVJKEMuE4LgXUwCOsyRCr7VSgwN0lWoCEtdPPuSseJVFpWt6L7GGDnCSd+g071W7Mst52WA8yt1s2iGgE6LLny0qRu8bDydssGMAGQ5CFYWGyNJmEEwTorSlIELE5G/gmHMAGASqPUTWYSe9dFHwSttjpIje+VwN8FObPMbk/8MlpliaBbiRYp3UTKTqSFEsiDIkjNdY7EJ5wTZ70UKxVmSDHzBZjaNCHg8QtVlPyVT7UpDMCD7haIMzZEYa1OLHOwJaSQYzgEwf2KlsNRkS04Hdpwc3TniravZsBhjkSNO9UtWzsaZ46SPEe60p2jFKNBFu2fTfEggOmHYGHDGPBVNSxGn2TkCJjLHJw4H7hW/WSAASdQYEzpPH5wSay9JMlv0ujQOERylMnXZW0BU6GGIx4DPc4IzZAh5ZOBxHA6wN2sc02yUix3VuxmbhBz4c8o3o40Yu1Ae1TMHi0keyPKmBq0WzaG8QfXiuGgrQUMMlw2VXmYqH2ZQOoK6dZlE6goAqeoXFadSuqEPNE4Li6ExDoUFqOinQ9cy4BLLoePZedH7N2Q7vWssbFQ7NZDQOUrRWRhifBcvK9nbwRqBYWdkI+kJCCp4R4nkjWZKiy4LZEeykB4KCzI6nTAz8TknWxXojxGvgAprrt58lMxzRqP2Uzmg5GVYoiOewGrSKgq0tUc4FMLcI9krQykVroTeq1CMqAJvVpKHvQMQgLU0mQQrYUyd646hIghPEqkZl9MtOGuh15cVTbRpAnLDhmO5ay27PgE5jzVDbKGOPfO7fK0RZlnEzNaznMZa+3Io6zEZGe0DiMzAkTucMMFNUs5umPA4y1AVGERmAYu4yA7SeOk9yfsoaoIrPvMkDtMdMDMRnHhI71b7OYKovtOJbBGgIGvBAsEhzoi8268ayOWsoOjbHUHGBBwmDnGo3yITdiM9AsgvMB4BSFqb0YqCrTJAjGY/uEz4yrg2NaI9GaXZSvpqF1NXrrGoHWREBS9Uuq2/B8ElCHhq6kupwHVyxUb1Xg3E+3n6JyJ2LTm8ePoqsrqJdhVyNBYRuWis7MOKodnhaOyswXLmdqHRPSEhG0cslCGYRirLZ9OWP5Sq0tjN6IaL8fspqpxQ9LVSEExppgigj6bZKKY8j5uTLPZR3qe6BxTJMDaF106LjagTZTJ8NUbYtIe8Bcu7guDgkM0BhxduURedcuCILVxjeHomQj6A6pz3eizm0mXccxr91salHd8Cz+2bMBiIn5mreil7M1Uu+oB0PAoe0WfsjAObnv7pTrQHCcO6MZ4eKjstoM59k6RqcME6KJIcey3AdoOHeNDziFFaaAeC3Ig4d4kBS1HEGBmcCMcxl85KGsAQ7c5sg8QPngrIlMjV/w0Mmu3dc98vBbvqVhv4TUT1lpn9NM85nFeliiro9GafZVmionUVcGgmOs4TClR1KSs/wAOuKEPmNdV2/o64GL4lSV+jTmgdoYp7AUKstiM7PMkpo2S+SNAM0bsWjDYO8hUZ3+Jp8b5Fzs+niPFaOz08AFQ2Wu0O+eivLLbG4YrA1Z045KLMU4HciLMYpujchzWBCLsRBa4aQgo7GctAdPJFUIgb/mKEbgCIyzQFW1ODTmMIMblFEjkaEW+mMio6m0W7wRzWKrWxwBx+ZIWma7zgIG84BOVuzbtt7TphodyVWvORHj5LO7Ps9YYuI5D91aU6bjjqeB9IUoHJoKp2rfh836Itj7wwOKrW2U5k+OXgpaLCDgfJLxHU2WNJ8jFPYo2gkg7/VSlu5Qaxzjgqq308CrSrl8z1VZtDFp5JrFS0ZPaTDBg5eirqbgQDlJxHFH2+oQ8aYFpHugbLSIkRi3Huy+c1YjPJEhZAa4jHLidRjvCmZSBu6jTiDmO5PtFIlkDT1GCGsTXvENB9vFNyK+DfRqv4VNi02huOFKnG6LxXp8LzrojSNlqvqvBcXtDDGgBJ716LZqrXtDmmQcQrsc4y6M+XFKD2jhYmlqKhMLFaUgt1dRFxJEh8+bZrMDsHYyNV3btrc1jHAnAgoPaW1aTwYbjyVftDafWMDd3smENHadot/DhwzIlZunajBuyhqtvPV3O5d6PkF/ay3FU5Vo04HssKDnnG66eAwPcE920HsMlrgOIPwLQ1+kdGztAgF2jQBM6YwoLU+11XtDrtJpbfukSbswLyojFyekaZSjBXJnNm9IARDnDh83rV9HbXemDrCxtKy2eqwODWvBNw1KIcCHHIFmO8K76K0DScW3r4EFruG4pMsOJZiyc+jZ1rNqNeaotqMPzmr99QlojFU9rZLhOSpcjSo0tlOyyjM4nyQdstJZiXkbmtAxO4YErRP2f2Q7hiqyy0gyp1jmycmgjL9+KKolWrRV1rbaG3btKqC5pc2+5gwGZg5JlPpg5hu1JGU6tkgECW8CFp7daRWLHBt0tlokSCCMvRCu6O0jTu3AGklxaGhrZBifJaUsVGP8A38ukPsnSFjonXXMFW7KxMEDDfCz9HoqGOD6TiCPqb+UjhuKv2bPLQMGnhBHus7/RpX7CKdbip2OnJCU6J1gclO1JyH4kz2Yfvqq6u3NH16mCAeD7o2BIy22qBa9jhiL0FPs1jF/eMo4SD9lYbUHZPH5Km2VZyQXRAiBzVilorcNkLdk3nCPpBaY5jNF1w2zgNazrKjj2GNzO8k6DjxVq1wY3HQAeAXNm2AXnVan1vOB3MH0sG7f3qurLVUUZytRtRcHVK9w/opgXAN2OJWw6EWx3aY4zOPeMz3+yq9usxYeMI3o40C0Dl7FNjdTTJnip4XZtUiuBy7K6RwhJJSkoE+TUikupxBjmp1kEXt8Suwn2KkHPDTkUmT4luL5Idsaleq3nS4ghwxwzwwW9p1n1XU3ubdIkTOJbxGRyCpqWzGtiMNQVa0qLv1eyxPK/R0YYk9NWWlyk0AQQQb2H6v1JuxQOteBOYOKVCgDiZkbyu7MdNZ8ZCAO4Kucm1svxwUXpGtpMwCDt9DcOKls9XASUUzEYqotlaKajUN2PDggLRZiTJK0T7OJywULrMBhp58k0WK19FKyzvzkfIVhZLO44E+DT6qZpAMcdFOy0wcAm0K7JKNmu5z5QpHLjKpJUjgg0RfsgcFHqpXKMhVtFiI670O3GU+u5MpFFABalEHA4qy2e0ZBCVQptnvh4HzJEV7K3atN9SqKJN2nemqciRP0t91a2Bopy2SY+mSTh3pVXA1nNzIAPKZ+yfbKf0uG8hEsrpMbtfG4f6h5qx6O0v5jn7svT7+Cqre3/AEwN5Phkr7ZQu0xvKfCrkUeVPhhaXsvBUXb6BFZd65dA4obeSQPXLqJD5gXQkknFEU6wviqw8U0qAvgg7iD4FLJWmNB1JHoNIyAUZZmqk2fXwG5X1mqZcFypaO5BWE18GlLYDMCd+PmuWt5uGdSGj/yw+/grDZtG6AEOy6KpllzU1mfjCb1HA81DaJYZCDVBk70ixOBXSBoq59rcQl+IJaD85I8kV8GE1aY3YqNtAb0+k+VKxqZbI9D6ADRxUNSrJ9lM87lAShIWK9kbj3JhHguuCalHBrSVFScVNXHgmUwohWSFdsP+q3v9CkErOO2AMyDHMCURQXYzerfVdUkve8kycgCboHBHvr3yJwaE81R+YA8dZUNps8cs1LLuSHUXF770QAIaOCuGPVQKobA1OKnp2ha/GjpyOZ587kor0WvWp/XKvZaJThaFqMAZ1iSF65dUIfPKSS6nFGvQlZFvQdZQKNJsG0ywcoPMYLXbPdJXnGwrRdfd0OP3W72XVgrm5o0zs+Nk5RLXata6KYyl/o0q42ZWGBWR6ZtqdQx1KXOY4OjWIzCqNj9OGtAFQFru8pYQtWi2U+LpnrtS3thDVLSHCCsdZekJrD+UJdpMgd53KypdG+tAfXqveTo1zmMHAAH1QcWwpxXRe1KjI3qGyC9Tj+p0Kvp7DuYUyWt4uLvVXFks4Y0AZAJaose0Q0HkGCrBuSGq0pxUlKpAxQWhZ7E9yic5SkSoXBB7AtDZ7ki4QukKJyARPAKicPJJufFPqM1REfZxuKHtNouVKfMx/iURROCqts2JtapTYSRi4gtMEEAkGUyCuy3fXaXYHPP3StVvYxhdUcAAMeSzFalaKZwIeN+veqXa9nq1AL94NMg7hxjwRUbYck1FWg/Z+23VrYTkwNIAjctVTrystsek2mAAJcMzpMQfRWtO0rdiVI4uZtytl02tCebQqptsUgtKtKiw/FJKv/EJKEPIkkkk4oyohKyMeg6wUIiKlUuuaeK2uy7bkVhnK52fWJYDqM1mzxtG3xp06N9StF6Dpog6+zqRqtd1bb0gzC7YzDRy9kXZGlzmbgVjWjoN2X7mhtICAMRkFbWf6R80VZtFvZAHBWljpEMARsmzrzCaCpzSK4WQgG2RNKZUnTNR1rUGnErgtTcMUjGsKoPkYpzwoKBT6jkADHmFE5OJTQiQY1qT3qVD1lCHWvQDn/z2cGvPl+6mvcfm5B2XGpUeTg0CmP7ji7/ioNHsJrFU+2MWHGIVw9pjnkqzaNlfUBp0hedHkMyrMfyKPIl+LM7sG1y0uPFvkIKtW1pVHQb1YuxEZ80SysuglSORJ2y4bWhO/EwqsVF0VURS1/FJKr65JQhjZSXElYAZUKEquRNUIOqgyIhcUbsqrBLdCMPdAEp9J90gjTFJJWqLIS4ys3NLaH8oEAuw/KJPgprDt+oIuUXmMfpdj5Kr2HagaZAzEjuOXkrnYtsvEtcYcIB4jQjhAWKl7OrjdstqfSouibPVB403keQRNPbFqqTcYWjS8Q3yz8kXTufqAy8lNRtNIfmHFL+JrVURMbbIBNVje9xRdnZaXHtVWxvuGT/7KVlsZ+USiKRJ5JW16FbB6mzKZ+rtne7TloEL/wDmhjsDhxJ9SrlrcOCjrx9kjEYPQdBTq1RM1+eSiqHEQlB0ENhNe5daUyq7ciBHb8DHNB162PmlVqKGlTnHT5iiSxPqQ0nwGpOgClsVngNZ+ntP41Dj5fZMBJIiIGDeL9XcgrKw2Nzz1bBJ/OdBOp5oqLbpDOSjG2QCmajwGiTkANP6juC0dh2M2kN7z9R+24I/Z+zm0Ww0Y6u1P7IhzVvxYeHZyM/kOb10eOdOLB1NeRg1+I56rO9cvQv4q0m9UyR2r2HhivLqVaDBynD5uVrRQizZWKkFRBteFKKqAQi8UlB1qShCiSlFCxldFiO9H+SJd/i5foCcELWajajYMIWsExQ006YA8JsqSqoggEN2dajTdwOfNamzUQ8g5OGRGY4cViwtb0ctMhp7ncws+aNbRs8ed/izSWTZ0/USdxkq4smy2/maDzzUFgqTG5XFLMLFZ0VHRPYrCG4gcUa0FSWZhhTGkoBgxZ4pBk4KYNUTnaIAshrboQzc1JXrDJAVbSAlCGVHaSg6taMAhq1sjmuUGEmT3/ZFJ+xXJEzGXs8k93aN1uQwcR/tH9XouZm4zDef0/vuC0+x9hSAXAtbGA/MeJ3TnOathBy6K5ZIwVyKzZ2y3PMNEaOdoxv6RvK2NisjaTAxow1OpO8lS0qQaA1oAA0Cct2LEof2c7Pnlkf6GlRV6ga0kqUrAfxM6QdWwUKboe8S6M20/u70BVpQYnpltz8VWJBmm3BmETvdj5cAszXYPJEO+cuCjfy+aIDENF+m70RDXIVzYxT2vUIEXklDeSQAWBd2UE943rjrSIhQXwqIQo7GfyIyqn6IahxQ9VT1CFDVWldHIl2A1VCFPWQ6BBwVpsC1XXlpydl/cMlUhOBSyjyVDQk4uz1jYNpwC0lGqMwvI9kdIjTPay1OnNain0kbAIcMlz5Y5RZ18eaMl2ej0LcAF11t3lecDpg1pglSt6Wsd+YJXGf0HnD7N8+0ygq9rAlZMdIhofBD19quPAbyiscmLLLFF9atocUA6uXKqs1Rzz2QTxKvbFYTm5M4xjoruUiSy2bU5qwo0Xvd1dJt5+Z3NH6nnd6qx2TsV1Xe2nq7f/YNeeXotfYLEyi27TbAzO8n9ROpVuPC5bZTl8hQ1HsC2LsBlEAu7T8yTlO+Pf0VzKYE4LYoqPRhlNyds6uribUeiKAba2gyjSfUeeywEnedzRxK8H2rbH16r6rzi908BuA5CAtp/FHbl57bM09lvaqxq8/S3uxPMjcsA8qEQnBRuCf80TD85oDEZHz0UZEfAiDvQ1odhhmfIKEFI3rqHuJKEGpJJKCy6GqOqkkmIB1kMkklGOroSSUIdCdT0SSSSLcY9yLsK6klY3suLFoibZokkq2WLs0mw8hyV7okksj+Ru/5PRbD/ps/tYpR9/VJJdSPxOLP5McE9v29UkkQCHzxUFRJJQB4P0s/621f96p/uVI7Lx/5LqSjGOD54lPfpz/+VxJAIxyhfmeQXUlCDEkklCH/2Q=="/>
          <p:cNvSpPr>
            <a:spLocks noChangeAspect="1" noChangeArrowheads="1"/>
          </p:cNvSpPr>
          <p:nvPr/>
        </p:nvSpPr>
        <p:spPr bwMode="auto">
          <a:xfrm>
            <a:off x="2344341" y="16764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9" name="AutoShape 8" descr="data:image/jpeg;base64,/9j/4AAQSkZJRgABAQAAAQABAAD/2wCEAAkGBxQSEhQSEhQUFBISFRAVFRQUFBQVEBQUFBQWFxQUFBQYHCggGBolHBQUITEhJSkrLi4uFx8zODMsNygtLisBCgoKDg0OGhAQFywcHBwsLCwsLCwsLCwsLCwsLCwsLCwsLCwsLCwsLCwsLCwsLDUsLDcsKywsLCwrLCw3LCssK//AABEIAP0AqwMBIgACEQEDEQH/xAAcAAABBQEBAQAAAAAAAAAAAAAFAQIDBAYABwj/xAA+EAABAwIEAggEBAMIAwEAAAABAAIDBBEFEiExQVEGEyJhcYGRoQcUMrFCUnLBgtHwFiMkM0NTYuEVkqII/8QAGQEAAwEBAQAAAAAAAAAAAAAAAAECAwQF/8QAJBEAAwACAgICAgMBAAAAAAAAAAECAxEhMRJBBCITYRQyUXH/2gAMAwEAAhEDEQA/APF41Io4wpFB0o4JVwCWyCtCJEq5AEZTwmp4QJIa5NanuTWID2PTCpCFGgGdZKFy5oQIUppTyE0oGxAuK4JSgRwXFcAlKBjCkSlIgQ5gT0xikQNHBKkCUJFiLilKRMTI1ZgpnO2H8leo8JBF3ki+wtb2R2GBrBYEO7gRe3nqodCSM8cJPFw/dPbhFhfMicuW5AFieeiry2AzAkcO7zCW2xMoTUgGmx9lWdS94RMyZzY76279OCY9rSddxfvVbJ2wa6H+guDUXZ1OzgdeI4KvV0nFhzD3RsTTKLgoXBTBqRzbpimv9IQuKcQkKZqcE4poTigF0RFLZcUqCSR7bFckLrpyRU9CJVy5BZzW3NvtutNhWE5G5nAZja2axyjjog2F0+Z31ZQN7fUfBH6qq0EbeO/cFnbfSBEjyziQTz1vb1SGOG2lr9zuKbS0OfbYbn9gilNg7eIv91m6SLjG6AVRG3Yg9x4g9yo1Q5a9/O/MLbDBAdAbdxFwqVZ0dO+XQjXKbpLKh18ejFZT56FSFhIJ4hak4Fpexta+3JMp+jznOsAr/LJH8ejJ2NlJG4jXXwW1/srxUL+jvP2S/NJX8WzHucHaWsefPxSSwWGnmUXr8KLTtoqojLdxp7+q0VJ9HPeNp8gdzU0onWQDcbeCGuCtMc9CBKUgSlMoYV1lxSoJOYnqNikSHPQoXXXBK1BZdgfkaANXu37uQRzDKE7k9o+yDYczM65WywyPQE+SxyVpBhnzfJbigDQAEQpmXUEg4q7SLjpnqTOuEW4o1NbwTLp8bLrLZehj4AUrIwNArUdPfkkmp9d0bYcFWQIfUtsiUjfZUZ2ppjaBk0Qe0tKzUlLZxae9aoNsUNxGmN84337l0Y60ceeU1sx0oILmkXGviPBDKmPKVp6ul2f32NtxfmgmLMAcOdl2S9nnP6g4BKU8BOyqxK0VilUro1HlQG9iMUqjapEi56OTmbpqkiZdBVdF7Cxc+JAW9oYrMHNYzAYbu7gtxR7WK5c7Oj4k/XZPE3ZWY2KOEaKeFuq5Wegi1C1WorWPNQxNVligGTRtBG4H3TJQBonNksPZNlOoKGSitI7SyHSlEpRpsh726pI0K74lUqhdp8EQlGiHyHRbSzG52ZmOftFrtPsQqNVhfWPuNrKfG25X5grOFzXIXYnpbR5rlO/FlI9GXcFSqcFkZwJXotI4aIh8q1w1CzWajaviweOyRkbiyrlq9Qxro+xzTYLzyowp7XEa6FbTmTOevj1PQIjeprpRQEJjmkGxWrMZrS5HAqWInWydh9G6Z7Y2DtOPl4lHsR6Ky0wDnFrgeLb6FQ6SembKXc7S4JOjosLrVwbDxWU6Pu1I5LU7MFuPquTL/Y7fjvUBCF4VlsrRqdEHpi49wViVjP8AUmbGeF7XPgFn4lu2FGVzBxRWmkY4aOC8+nY0uIZK5xHNhH3V/DqxzLB2x48EONDm/I11WNAQb9pOe5rRqfJUaV92eBBQnFa43yi5dw/ms0uTV7SCs1axxtfyULpWjxWXMbr3c4tHP/sq9S1UQ0Mt3f8AKy0/GYvI+gpJIDoEOqDoVNPKdwQdFVaSb3Roap+zN48hdBORbxRLH3a2Q+iwyWT/ACmF2XU22HquuNePJw5dvJwa/Dqm4C0FNJosHhtSWnKQQQbEHcFbCgluFz2tM64ryRemeg81GC4myKkKIxrPZpwecUsJeNlWrsOcNbLT4RE0N1VqsjaQuzyezzvxrRkujNm1UYOzjl/9hovSqymsOrNyxw1vuLcQvPZ4xHI143Y5rvQ3XpsUomyEagtJB5tNvtqss/aZ2fEaUuTF09D1ErxwuLHndH42XGmoSdIaMNY57b9ks34Xvp9kuE1F2BZU21s0idNohrYJSOxZvN1tfJQ0mCtAuXXNycztSSRYi/JaJjge8phpu4JLI10VWJV2UGUTGXa12a4A11Isb3vvdLWUwbGbkE8LbnyRMUrRw9rIfXt5pO3T5HONSuEEsKH93pyQprAZnA720/kiOEnsIY9h6481C7NGuDpKVpuH5bmxBsSG2N9EPrcIaTcG++pNzc6Xv3cloRBcajX2TBSjktFlaXDMawS3trkzuHU0jbh2ov7eCIZDuQizYQFUxF4a0+BUOtstTpGWxWk6yRgA3J+4/mtJQs6tojibYEdp+5Jtrl/mqmEwda5pvYXcCfew8Voo4WxvN9mt9uKuq9E4pS2zE4hSf4h5vyueZtqjOHbIbVT5nOf+Yk/yUHzhGgVdkPgP1Fe1vFUzjTOazdTI9zgOaMQ4CC0ElNwkQrp9GXp8VyjdQVGOO4FA23cbBaTCujpeLldlOZ5Z50ed8IES1pcbrf8Aw/xImNw4xO245XDX7IPJ0YFlc6H0hhne07PbbXmCsslTU8HRhx3jybZpMbkJilG4OV3of+0Owh1mopVx9YHgfSGvA79EIw//ACgeJC5fR3r+wYpnXRWnjzFBKN+gVzrnDRvH1WfRugpLIxtx9XfwCBVkmfuudApmg2cCe0QfJCn1tiMwIt6eSaW+hUaXDorNVCtjtIHDwViixVuXTUfZCcTxNpdYHXu1KPFg2g5S1DXixFiNEs+iF0JLg59iL2tffRWnTEj7qWOeRtRIUGxWbslXqiTRCcTPYVSuSb4Rd6LP7Ov5yfYD90T6Rz2Y8j8ZDB4AdqypdHqe0YBGrgXDz2+yr9JKi7mMGzRfzKvW6MlWpBjQrkFI126H5lagqrIYlyWDhwBuiUbhYKnJUXCY2psEi1KPPej1IHOBK9EpGAAWXn+GyFo0Wrwydxbcrpzps4fi6S0HSUOrmW7TdHDYofWYiWmyj+fJCyUPs6KyLogxTpXMyMxtADjcZ+Q7gi+BS54G94CxONvuVpOhVReINPA2WmSEsaZjgyusrTZpXssW96twHWw4KKqA7B/5W9VO+Bw+njxXKd2yGd+qi+XuQqtQ97HbZ/ZSw4o4WvCfVUpfofZcOFtNrj00v5KCWha13ZFrbK0cUG/VSc+5U6nFT/tOT+wlP+luI2Fk3rLOy81RhqXvIswt/Va3kiDhfKeIIuopD8ivKLkhCsZNm2ReR/8AeO7ggOKvvonC5It8E1P0iaGNFiHNAHoh09YZHl53KHvbYpWPW/ijn83vTCLXJ0LblVmPRGgChotFjMG7qJ9QLq+YA5VH4cL7oTXsvVegbS0LMoRGMNaNEJE1gBdPjqRzVtNmcuET1FBn1VZ2HlqvQVo5pK2fS6nddFuI1sx2NaFP6L4h1UmUnsut6qni0t3FUmOsQeVl2qdzpnkO/HJ5L0eviXrI7cdx4hEcPqs7f6uDxWOoa0x2vqxwBvy8Uaw+sAk0PZf9159Q0exNp8l6tjubjcJKZ7eIN1MW6qSOC6jejdEjaqO1srv2VSWx2CvtprcN1FLGh0CK0TbFSyyga8kxzUPxWbTIOO6SW2RT4Imz6OefxE28AhD35nHuHueClllMjhHHsLXPAKxU4NJ8rNLCLmAtJG5cCCX+dguiI3wc15NLb6QGqY1VQM4hI7XMnx1zhut1iaOOvky3waCEo3hrVmKKuBOui1FBM0C91lctHRjyJoKWULolA7EAojXLPxN1Z5/UVznKD5h3MpZQAFWLl6KSPEdNl2KteOKvf+aJbYoQx10koScJlTlpezppMxuoiEwuUsexKrRGz0PDqB3Vxh41dE13iHDQqB8LozpwW8kwo/J0szR2o4WMf+mwLT5XPsg09KHDZcV/Wj1sX2hP2iPCcTDxlOhRmjqG8eCyFTRFpuNwlgrXjj6rNxvlG05NLTN5801Ua2oHBZh2Iv8AzW8lEcSJ5kqfxMPzJBysqg1u6zs0j5XacVY6t8hu70G3nzRbDcO12u42AtvrwAVJKf8ApDdX+kQYfRZAABcn1JK9Dw3Cvl4GxutneS+TxI+nyGik6PdHhFaWUDP+Fu+XvPeilQ3Mbroww/7M5Pk5k/pPR88/EDo0aKrdkaeolGeM/haSTmZfuPsVml678bZR1NO38Re70Df+wvIF0nB7JA5XqWuc3johwTgVLWy5proOx4oAUQZigtssqHIhFPoFlWNHTGdgKd9ymALhqrAYtzjI4k+QJzY04piKzIb7qzSwdY9kY/G9jB/E4D90xxRGCnDcrhfNoQQbEHmLIGuT6Kp8Rp4WtilliYHANDXvAuNrWQLHcFMLszdYXag75b/hPdyK8cuSdbnmTqT5rY9HOnktO0QzDr6fbK63WNHJruI7j7LHJj81+zpw5njf6ClTTqk7DgTotBF1NU0vo39YBqYjpPH4tP1DvF1UgbYkEa8jv5rjac8M9FVN8ywK/CNVbp8KA4LQQ0hfYNaS48ALlEm4fT09n108cQ/2y/tnxA19ET51whVUY+aYGwrA3yusxt+btmjxK3mD4AynF/qk/MeH6RwWWf8AF3C4SY4xM4N0Bji7LvC5Hui2AfESiq5GQsMjJpLhrJGEXIF/qFxwXTGBLlnDl+S74XCNFIFXeFceFUeLAnxWxznhnxkrs9YyIbQx6/qeST7Bq8+RfpRiHzFVNLvnkdb9I0b7AISrM2cCnNaTsmp8LrFADQVIHFWnNB3Cj+XHMpaKTKTIgO9SpoSkpkiOKYVxKQlAHK3PVOFmt5D7Kkj+DYZJO0PZE9wHZDgLtJG4SGgTlmKXPI36nN+59kXrKZ8ZyyNcwn8wtfwQ+SAbu2QMmw3F5InCVhc18eoew2IK12I/FaplYGCnpxLbWYszOPeGHQH1WNp6GSoPVQRucSCbAXJtz5BMkk1bZt3WItxBuLgjnoUmkwVNdM0zvipXthfE0xRl4AEkcTWSN52I0uedljJq58jrve5xJ1JJJPjfdLV3NrgAcLbevFQxxXNgmkkJtsJxQhgv3LV/BpgkxVhcbZGSOaDxda2nldZGsGngF6Z8Bejoe+SueP8ALd1cX6rdp3vZA12e2vWb6cV/y9DUSjcRPDf1OFm+5Wmc1eafHGu6uibFfWaRot3NBcfsEhs8ISELrrlRBy4LlyALzXaJEkR0CVMCmmOKcUwpAIU1OXAIAavePhtgz2UUFuznHWH+I3XhWW+g34L6rwKk6uCJn5Y4x6NCTY9Gd6edGPnqV0TcomBDo3HQZhwLtwCNPNeZ4d8La97g2TqWN4udIXkeDWjX2Xvc0Xuo4xqlspIC9BuhkFC0tac8ptnkcNSeDWj8LR+6IU/QeiZUGrbAzr3G+bUtvxcGnQE80Yhjs2/4tT6p1XM5sbi36g3TxUutLYaPNennwjZUl01G5sMpuTEbiBzu630E+i8s/sLXwOPWUsvZ4ts9unEFpX0hhFZI7MZBYab8zy7ktbWDZupKJryWwc6Pletbo4HQtvcHQjxB1X0V8KMM6jDadpFnPb1jvF+qIVnRimqh/iaeKR1rZnMbnHg7cI3SwBjWsaLNaAAOQAsAqBInAXgnx7rs1XBDfSKIvI/5Su09mD1XvTivmH4o1/XYnUkahjmxj+BoB97oQmZVIlXKiRAlSJUAW4RoFImwDQJ6YA5xTE5yRIDgE4BIE5AyzhMGeohZ+aWFvq8XX1TCbWXzb8PqXrMRphwDy8/wNJ+9l9IBSyl0W5NWplNFfX+tF2awTHVNkii3I5dNU2CHGoJICsNgJ3RoRC9xf/VlYpqUN14qxHCAlcUgHA+ykJ4c0yJSNaAmIhrpxHG95+ljXuPg0En7L5BqqkyyPldvK98h8XuLv3X0z8VK8Q4XVOvYvj6pv6pDl/cr5hAVIlnJEq6yYhEq5cgC/GNAnLmjRKmALIXAJzkgU7GcAnWTgFzkDNt8GafPiTT+SOU/YL6C6v2XhvwIZ/jZTyh+7gvdgpY10ROYozCrC4IKI4IO0PNXMqjiGvkpkCGuUSmkUITAmYE9MYnlAHkv/wCgcQy09PTj/Vkc8jm2MC3u4LxABelfHupLsQijP0x0zCPGR7y4/wDyPRebNVEM5NUhCZZAhE5m4SKSEahAF0BJZKkTA//Z"/>
          <p:cNvSpPr>
            <a:spLocks noChangeAspect="1" noChangeArrowheads="1"/>
          </p:cNvSpPr>
          <p:nvPr/>
        </p:nvSpPr>
        <p:spPr bwMode="auto">
          <a:xfrm>
            <a:off x="2430066" y="176212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10" name="AutoShape 12" descr="Dr Seuss"/>
          <p:cNvSpPr>
            <a:spLocks noChangeAspect="1" noChangeArrowheads="1"/>
          </p:cNvSpPr>
          <p:nvPr/>
        </p:nvSpPr>
        <p:spPr bwMode="auto">
          <a:xfrm>
            <a:off x="2515791" y="184785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11" name="AutoShape 4" descr="data:image/jpeg;base64,/9j/4AAQSkZJRgABAQAAAQABAAD/2wCEAAkGBxQTEhUUExQWFRUUFxcYFxgVFBwUGBgXHxgXFxoaHBcYHCggGBolHhoYITEhJSkrLi4uFx8zODMsNygtLisBCgoKDg0OGhAQGiwkHCQsLCwsLCwsLCwsLCwsLCwsLCwsLCwsLCwsLCwsLCwsLCwsLCwsLCwsLCwsLCwsLCwsLP/AABEIAPYAzQMBIgACEQEDEQH/xAAcAAABBQEBAQAAAAAAAAAAAAAFAAIDBAYBBwj/xABCEAABAwEEBggEBQMDAgcAAAABAAIRAwQSITEFQVFhcYEGEyKRobHB8DJS0eEHI0Ji8XKCwhSSomOyFSQzQ5Oz0v/EABkBAAMBAQEAAAAAAAAAAAAAAAECAwAEBf/EACQRAAICAwACAQUBAQAAAAAAAAABAhEDITESQTITIlFhcQRC/9oADAMBAAIRAxEAPwD1VJJJWJCSSSWMJJJJYIkkkljCXEkpQMcKUqvaLY1nxOA8+5DbRpwNya7+6G+BxSSyRXWMoNhm8lKylq6UFubWjmT6hUT0yx/Tyf6SUn14j/RkbiUpWFPSojEXge8Hkgtv6VVxUlry1uOA26s96314m+iz1SUpWY0P0oY9jC89t4ybjEThuKOWa2NeOzz2jcVRSTEcWi2kmBxTpTCnUkkkTHEkkljHEgkksYmSSSWAJJJJYwkkkljCXF1Mq1A0SUG6CKo8NElC7VbXHBuA26/5XLQ8uOP8e9qq22sKTLxz/S3euPJmb5w6IY670p220Npguc67+7Nx3Df5LNWu3VqsiiBTac3ky47cdZ9yrj7KXkvqmczuCA6QtbqzuqoyG5EjC99AuVys6YxKlepRYSMa9TWS6QD/AFHLkmVLdWAkdXRbuaJ7zn3KW2mnZhcbDqsYnUzlt3eSy1se6qcS4++OSKYaLdt09GBqvef2tHmhlTTBOV7mAfRWrLoUuxyG0iO4epVO22SPhPP3iqxcRZJk9k005mIdGOPvYtt0Z6QHNryDOIOvls+i8vIjN0++auWCsW9rLZGZIyVWtaJf0+jdE6RFVszDhmJwPDaiWXD3sXkHQ/pIQReMzr2jjtXq1htYe0EZFVxZPLT6RyQ8f4XQV1MCcFYkdXF1cRMcSXVxYxylVdBcYjHwTqTyRJAGEqIf+lyKkaCGmTq9FjHG2jKRAORU6p0yTcaRGvuVqocDwWMNp1w7LyXetExOKgp1Ip5RDUqjAKe+J5rGLDngZlULRVvH3gnVzLuWKqlt510fCPi37G8NZ7toXJnyX9qL44+zocALxy1b9/v1wGOZ1ry45D3HEq3bHFzro57h79Uq3YZA5cVxyZ0JGa04S/8ALbIaImNZ+UbvfCN1m/09LARUeP8AaNvvYTuR2zWEB0nJvmhGngXE5ku1bGzhzKmn7ZX9Iwz7KXuIHFxPmeSvWXRQ/tGe/Zy2BaGx6ImGji87TnHJFmaJvdkYAa9v1RVvYW60jEWyg52AGGoeqFW/RDyJcPQe+5ei24Monq6bOtqnMDVvc79IQy0aBqu7dV4ZP6WNGG4lwJPgmjYDyyto8h2MDZEEnYBnCfWpNpCXAF8YM+Ub9mvfjty9Bf0ewPViDre6C/lA7PLvQS0dFDmcvclXU/yJ9Mzeh7Rcqi98FTXjgdv22L1/ovbnMNx387CvN6ehSAWEYgy08I+vmtv0ceX0WuPx0jB3t9gpfP7rRpw+2j0mm6RKcEJ0da8LuyCOBRA1V6MXaPPapk6Sr9ckKyYBYXExr04LGHPoy26CkWOLSCRkpUlgERp4t3J1cS0gbE9JAJE+nLI3KvXrdmIM61dVC2VcdzfEpZy8UNFWyvaKlxu1x1b9Q5Zn+Fx3YZGs4uO0nM8yq1hPWVC84tZMbyTnxME8LqnLb7gNpBPD35Lz27OpKh9now28cyVWJvGc4y9+81a0nViANmXvu5pWWlkNmJ4/yZU3G3Q6dKyKrTgRuJPDX3oQ+jLi47Z9AEXtLpn9xgcB6fRKjZhek5NxPH7JZRGTobY7HcbGt2JnZrStFQn8ulgf1O+Qf/ry7pfaqjpDGfG/ndaPv5FXbLYAwRmc+e3ed6evwGKvbB9i0Y2mIY3eXOnE7drjv81LVsgzOJ34opChexZ2VTBVWjq1IZpCzjZCPVWIZbGyFrCZR1j7c7x3HD1lXdHWXqbQ5v6aolvH9Q45HmnV2YjjHfgp7VUF1lT5XDLYZHjj3rVslJ+i1Ud1bmnU110/0nL0RxhwQLSeLQdTmwf6m4/VEdE1r1Np1jA8l24X6OLIi+kuJLoJnQ5SNqKFdWAFEkklhRJJJLBGVXwCVmNK2oyGNzdM7hrPfA4SjmlK11vFZ2w0S6oXHWQBw+2fMrk/0T3R0YY+wvY6N2mBrdn5eSs2BmJcdf8A2j6+ihtD4BjZHvkpK77lLecBsww81HiH6D7RVvVCdhEcZ+pRCibrC7u9Pe9CaX28/v3IvXwa0b5PLH6JYjP8FZol25g8ffqrvVw0DWcXe9mtVdHMnE6zPLV4Qn6RcS0gZvIYOBwPhe7lq0Hrofopt6asYvOG5gwaO7HiSi7GhVaDIAGoCFbphHGPPg14Veo1WiFA9GfDQZQtAQq1tRusyUKtVMqRZPRm7aMZ9yoWOBbUZxdGwH3CuaRag9Wvdc13zYHngsK1YebWD6A1/CeYwPkpuj1T4m6wgeiq8NqM2GeDXY+cq9oCrFaDrBC6cT2jkyI1IK6kuLsOc6uBIpBEwVSSKSwokkkyq+ASdQWZgJpmtLruoQDxzTdHsg9/ec/CTyUEEuBOZJd9Fab2RyJ9B5eK81vylZ2JVGhPdeeBsMn09E3StWXtpj9Ik8TIHke8J9iAkuOrXwHkhnWEtdUxl5kbccAOIb5JZPVDRW7LFkxeIywjhMeh70St7xeA2N8/4Q/QoBqbmx4YKe0vmqePv1R4gey3ZsBsw+6p1LW3rgHEAMk8/hGHIn+5WHPhs7VRous4D31bmJIl2xvZHksx4fkNU9JUsr470Rp2hsYEHgvMdIvsDy40rVTbtbfDvWRz2KTRdhAIfTrf/GYE68AYjdCZNxC4qR6Uaygc5D7FarwzlT2itASOdjKFDq9ZrRLiAN6ymlulFnZgCXauyJHem6YtPWki9DW/FjAWOfprRtEuvvNR2cBriDmIBAjUjGLZm0gzV011suZSeWjM7ED0haA4ENPLIjiCi1h6aWSqLlNzWAAw0i53A+8UM0wGueHNjOJ9EfEyfsfoe13nDHGHMeNrhiD3Enmjejq0VWneOQPvwWGsNoLLY5mp0HmACPCRyWvou7Xj4k/RPDTIz2jehdUNnfLQdylldyOQRXAkkETBYpLj3AZ4JSsKdVLSj4ZG1XUP0jj4+/exJk+I0Og+mPQJ1oOzUBHIAD6plBxz96wD5JlfHDaQOUgLzzqFanXaV0fq7Pfn6qpaHgQOfcPSD3hS2t96oNjfMj6eaHW+rN6NzBzxPgPFI3soloNdGW9ku94yVxuLiTr+qk0QLtBx3HxyUf6uaMnpCrrH26rDf6RPcCfReW6S6MV61abRXc2gBkyTIgycRGeOM8cl6PWJdAGbj4SPoO9FxYRdDSNmxaGSnY7ho8WsXRZrabT1RN4GTeJlwB+GMI+EzIjIjERp7PotlmqtNlrOLHAXmOlwD9dxxzmZgrc27QtOpEtaYF0YDK810ZYfD4nl2jo1rP0jD0EegXQ8lonHH4uyLR7YPIalZ066KcjYm05LiU7STZpngVzey2zG2LRfWMa14qOa8uLyzAgSeyCcidbtWIhZ636ANFl2GgAEZEzON55DdxO4zit9oK0RLHZHEcdaK17IHAjPkuiM/FEZQ8ns8b0lodlpqU7tG4WtYC8G6XAD4iAIk79kGNegboXq2CCSG44mfFbR2i2txjHVkh1spw2FOWVyeykcaitHmtppkWskDJrCO8j0WpovxH9vohIpj/Vkf9GeYeUXq07pA2GPHDwTJ/cJLhttEvmmFcQno6+afAnzRZd8eHG+iKQK4kiYxf4w6eLGMszHQ55vvgwQ0ZDmfJZ7o/00tdiNNtpDnUXgOF/4rnzNOsLO6at9S12upWDS/tXroBdFMGAMNUeau6Tt9bStopMbTDYAY1rcQ0aydySw0e+UKwe0Obi1wBB3FU7dke7z+qkszG0KLWkgNptAk7AEP/8AEmVL7WmS0yd4ifohkegR6Ms+Q3nwCYdp1KWy/COfoqtsOAG3yXnyZ1xVlRrtetxnvyHJqp1BeeBsdJ8APBvirVT4mjUPvPoFWsGLnHf75KbdFUaD4bO0bTP+Xkqpq4n3vT7fUutYNoIPdHqVWplGQIIuaNZNSflHifYR5gBQTQuLS75ifsjNB6XH0vJaGPpYrlRpjBWajgMVUqVSWOcMAAqNU6J92V6eeC7bG9g8FBZzBxOaIPoS2fVBGf7Mno/F8awclpaLsMVk65FOs4tOw8McQtgzFoRYUkR2k4LN6VOBR2u9ZjTtaAUq2yjVIydj7VsfjkyO+D6+KN24Q/8A2nnCA9GXXrRVO1w8Lg82rRaSHaB2tb5lW/6OV8L/AELtF5jtznDxIWnWL6AO7Lh+4+ZWzXfHhyS6JdC4VDVtbG4Oc1p3mEwoO6EdDRYetLnCo55gGIhgyHmrPSHpBZLA0ucG9YcmMAvH7b0U0LpmjamX6Lw4a9oOwjUVnOk/4fUbXWbWvlhJ/MAxvDdORQ/gDEjTVq0pXuzcosAc5oPZa2cZ+YkYLZ6ApjrK0H4WhvHtXf8AFYm3aFbYdJMpUqhLXwSJxayCXB23LDidi9L6N2C5TM/E8AuJ4k+qhl4Uj0kbgzh7HmqjxePOPfvUrlqwb3epXbPZpAJyXDLp1R4CrQyHe9irWTBpO0/aFft7e0fexUa5DWjcC7uHvuSS6Ujw7pm0fnUGbWvnlB98VJVMNdw9D9VT0ljaqR/ZUPPsD1VyqJbxI8XNCMjQCejBDANiIsqKtTZDBwCc8YSOSnHR0Nlio8uMe4UzyLt3URHJUmVgwQTjrO37Jr9I0xm4DmqkXt0ipatFziKjw7U68YjYWHsnjCp17XaALrWXiBEg3Wk7cch380T/APFacjGeATK+mKbRjjeygYn6Jkh/Gb9Gd0doQkl9d5LjjDcG8I2eJ2rVWatAWfqacpj4pbhrCgo6ca6oGseHE6gce5arBKLj1B+21Qsb0hqkiNq01Rpc1ztQ81ltOECCflnlK0OiyloD9Dmduq45F3+bj74I7pKRj/02+aEdH2XaZnMuPddE+JHir+na91jnHABngCnj0jIt/h/+v+owthabQ2m0ue4NaMycFi/w6m6TvVL8RdB220VQKRmiGTdm6A4bds4Lvj8Tkn00GhemdG02h1GnPZEh2p3BYX8WLK5tqa8SQ9m0wCD9wm/hNpBlO0PpPaA5+AJGIIzC9E6R6IbXLCRN2fGEeoV6LlKrR0bZTVqtZTe4AvFMQHviIaNasdEelNO3UyWi49ph7DmNh4FYTpsH07eKtsY+rZmiaLWDs3tQcNqOdBLM8VK9urgUW1QA1p7IDRrM93InWiAJ6a6J032tlrm7dB6390DsndrRCy6Ra8m4ZAMTqy1eCIUrRTrUrzCHseDiMQRks1Y6BolzBkHGOENA4Yz3KObSHx7YQtFSSBxPmfTxRSxuvUmHaAUFLhLzPwtcBxuknyCKaKfFJo2Bo8AuB/k6ihb2do8R5BB9JHC7thvjJ9O9Hre3tHl4goFax+dSG0me68le5Drhwierd+0jmWsP+Klqu/LJ/c3z+yrWc4R8hcByc5viADzXX0y+g9oN13Yg7wfqEX2gp0jT2Z16mpqTwRGtZ3o5pS8Cx2D2mHNO3bwOfNG3nWlopZFb9G06k3mg8VlrRoEMJgEA/K4j1W1BkSoX0AUUPDI4mZ0boUOn84s3OPDXG/aoq+iwM6rsJ2DUD8s61oH2A68lC/R4zifFUtVwr9d3ZibdYmjK8TvcfKUX6MWBtKXQATkAPcotV0YCZPIaglcuxuS/oTJk8i3pS1htONZx5rAabtN4wMYEchj4nDmiGnNLgEkugMGO5BLIDVaHxBfiNwPweHaP9W5UiqRzSYRsJAYxuxs/7iY/4gd6j6Y1Ys7t+Hr6KezAF7oyvCNwa0QN+EdyE9PjNnaNr2/9jvqjD5E58NF+GmNKTrK3BXjH4caRtNKm51OKtNp7TCYc3eJXpegulNC0jsuuv+V2B+67o6Ryy2zzT8QdEusdsbaKQhtR14RqeMxz+q9X0HazWoU6jgWlzRIIgyp7ZYadWOsaHXTIkTB2qnpLT9nsxDatRrCRgDsTIU1FZgIyB2TtXnbuj9t0hUP+sf1Fna4gUmHFwBw5e8F6OvNvxPo1KL212Wl7A4tb1QcRrxcMeCzAjd6PsFOz0m0qQusaMAgtWpNdozlwH19VmeiDbSHmu91QUGMMda43nkwcvDnwRl1W49hcRfLrxHygkQDvg+K580tFccdlrSVQMc5ush45ltRg/wDr8VJoG0zTA2XR/wAWrJ6at81wf3NdxHa9HFX+jtrgvbsmOS8+ctHYomqtBl54NHcT9UI0vTLerfndqt7jDHd0zyVtlo/NA2x54+is9IaP5Dt0HyTw3sR60AbWLtdw1OvFvAtpPP8AyL+5SWITLTrv+B7PmO9Qadri5Z6g1G4f6YPrHcu2e0gOmMWuMTr7If6eCMvkHfiWmaO6w32YVAM9u47furFDSObKguvG3I7wdYVnR4DXwMtR2t1K9pHRTKzYcMRkciOB1JSiZVsdsBwV+k6VkbXYq9nN4S9o1gYjiBnxHcr+jNOMfrAOsLIdGoIUFdsKKjbhtXKlqlU0ZKmQOdiVl+kek20g5xIAAKK6W0qyk0kuExtXh/TPpA601bjSerBy+Y7eGxHHC2JlmoxOWjSD7ZXFNp7BcP7sczuGfKV6RaQKdGW4XAGt/qdg1vJpJ7tiw/QnR1wvq1B8LSBxIx5ht7/cFqLdWc57KZ/QOsfvqv1cGg3dxlPka9EYp+wjYmwCPeDRKBdNfgpj94Pc2PVaelTxgbSFkvxAoFwohph150dwSY/kNPhDZdDvpMFamXCm6BXa3WzWV6nZNF2d7aVRlNpugFjgMQI2rH9Ba1obFG0US5r8qjcWx+7YvQqVJrGhrQABgAF3xWjjk9gbTPSSnQq06PxPqHIfpbrJ2Bed9OmltsdUudayq1twgXgLsgjDiFpPxB6ImtNooEis0YgGL7dm4o10Oa2pZKV6lcuiIcMcMNaL3oX9m4QzSmhqNd9N9VocaUls5Y641ojVeACSQANZwWT6Q6QpPcB2iWyA1ri2SfmOTRuz4ISkorZoxbZF0h0xOFOC1k3RqLowdwEGN+OoLKmsRTlxlzszO9S1GMaQ0vvuBybN0YHWcSUN0raQDHsD3K87NNs78UKItJ2i85j5zEHc4SY3YFX+j1pN5pOcXTxiPKFmbLW+IOyfjwcSYMbhgdyuaItDmVw0jAg46sIjvE9yi46ZV6N6+1Q6m7Z9R9Ed05aA5rm6nsw7p9fNY19aRGw/b1Cv07fep0y4xd7JxmY7PM4Dvx2oRehZRV2Uy8Os4aSfikE5/ED54HmpG1Q2o0HJ9QAbpaG+sJlGiaj7rQAJujYBnJ5ElP0hQBfgcGYA/umTyy7lVb2GvRo9HiWDHEQObcB3iO9H7NUloPesfoi3QSNuOPH6R3LT2Z6z6KvwXHsBWb010XpVZcJpv+ZmB8FpLyiqoBPMdIaH0nQM0arazdQdExxwQO1W/S+TqdwcAP8AJesWjBDLdi05plMJ5BWsVqqn812AzlwjuagOj6H5t44i+WgyM5zjMc16TpsCnTe7XBy8lhNG6PayaovODRDbwDSakSRdvEkDbkTG9WxvTZHL1GudUDaV85A3QPmcIccONyf2krmjgYLnYkkkk4k7T3yhNGuXuDJkUs97zMnvkcAEboM/LnYJ5z9VKXUh1xs0lgE9rbcPCQsV09c81KIZ8QvmOQW00aOw3+lnhvWA6XtqutjBTIkMETlJJ+ybF8hcnxPU+hFtFaysfEHIjYRgVn+nvSmrSrtoWd7WFrb7y7wbzWg6E6PdQsrGvi+Zc6MpJkqhprRdgtpJeW35LLwMOvCcJ15HBeh6OJ9IuiHTJ1rcKZouBuyX/pWzaIWX6D6EZZ21LlXrWl0A/LGBGC1ACKAzB2/TtWoe07Cchghj7Tnj4YKHWU15gSY8F5rl7Z6igkWbM7Eu1AHvQS2VZJO3yy9UVtjoYG6ziR5Sg1YgC+TwOsnbx2cVBu5DJUipaJAwxOPIazw1ck/QtY9a0SQRlBwcMZHEZ96t6RcGMu6zHdqG8a+W9UNGWJxc2pjnIA2TiTuVFwDVmxe8yMc98ap9FXsTjDmEjM4lwORkYTOcJtd2R3jyIVQE9bhh2pnjioIajRULSSLrDF4dp27YPruhXC8dXOQAx98EFsJu1AMsY71cFaZbqaTPEZD17lWDBQhUMiMD9dXf6rWaJtl4cFkp9+9yu6NtJYc8CRP1VKEkjc0aydUKp0HyAQp52pAFeu0SqNpAhS1qsFUrTUQGow/TAyWsGsieGayVprHtFgAZRnZ2qh1zsxnfK1um7OX1yNbWYcT/AAqNSwAtptY0AtLc4gukXQb3ZiduCtjfojkWrAWh2O61oIcC4EkOmQ39JkjEYGDrW6stimg86w0nbl2j4LIaKrsNsf1bRBJeSLsXQbjhJAdl2wAY3GAvTNHUbrKm4jHc4AehRzKpoXE7gULGYY3cCP8Ak4BZu2Y1HEgGCAN0AZH3rWhqVMKYAiQTH9xKyv8AqPzXzkSfoUuPrKPhstBdJmXOrqdgxAcTIPHYsnW6F28PL6b2EX3PbDvmJM5bCmmjOSu0rbaWUzTp1C2fhMXrvI6l1RyepEJ4fcTZdDNG1LPZmsqxfkl0GcSZR5A+iTags7etqiq84lw8tyNgq64cz6eZ1ATlhO3HwCayziccYx2fxirz2Rv5earV2RhMTidp+y8mWj17BlrdeJJ+HWdu73sVK0Wdxb1jiA0/C05xOcalctLQRjg3UNZXdGWUV3EOMBoED3wPcljfoP8AQM+y1axlrHOGv2UYoGpTZBY6TAwgiNgEStFZvywGgSAdmfNQ3i9znRgwOjmPfeqcQKBNocbggH2D9lW65wdIBOLXZa8scfcK7J7LdqrNmQBru98qSCkX65IdkQc8ojlJV2ziQTtMyq9pkucdg1qzQEDcfXGFSK2AcRC6zy8EnBdpMToDDOhNJ3Ia7LIbty04c1wkYrDMG3+NYRXRluLeyfe9aSERYtph43p7aMrttZeadu1M0XadTsCkod7M3baJFpeY1NHh91Qtdimm+7tvYjWDI8lsdJWQEl23NCW0rp3GEydOxJQtHmAq1KLoFNv6WOv4ktlrrpumQCAwXjGBI4+paKtYqUw4f+9S53xq5dockE6S2ak24agF2S0CBkRdIvEEtZiDhAmNggboW3ObQcyXFzXuJecBeM3g0RlllhN6FXNuKkQxKpOJfq2ntbmNIHr6oRTYHGXZ/Nr24jXmrrWm7U/ujnl5eKc6zw0KEOHTSZGx12de/eqNptdcGOrcZ1tAI4ySp2vgkHWu9eW54jarqRNxp0GOiVvqU6k1AQxwg5Z6jgt8LQ35m47wvMG2sZ4qVlrVI5fFUSlh8thCsTJk4NzjAcOKF2moZJwnM4TA1CNutE63a7Lf0nCdvzFRu0fDYGJJknWZXG1Z1IFsst55vySYB24/ae5FadmuYtgQIEYJ4p/mHfjO8CPVSVH6gPeCMQitNYuGAl0Zep37k2qw06Zb/JUbJaZnXjsBynht79Sk0i8dXhrMnUZ+yaXAIpWGjeeTqaI8FUj82P3DLiitiBYx20g+OH1jih9AxWnMSY4KbVUMmXHDB52mMxtj3wV2IAG4KO5MN2YnXjl91ZcJVEhSEeX3XV1y774ImHNP3TvMKIGOSlDkyEaClltctgn3sXHU8Z70Nyx7/qitktF4RrSNDxeiwKkiCqVamrJCjrkAEnVmlCwHpPRRq1Kbh2g2Q4HLaDG3P2Fk+k9qFG61g7LQLgaMDGuT+kZCMSVrNKaWcaTm0xDQO0QMXEnL69ywdorF9ZrWi8AIIEBzml2DXXhIdrut2nEkFWxx89viOPJJxejWNYRZarxiWMaRvwn69yjs1UPptdtATujb/wDyVZhMw+7nPZDnTr3+SE6Heab30iZxLmzykev925K41aK45W7JbU2FAXYTnqcN23iiNqpobdg7skYlZq1Y9veNRU1NU6eBjVmrVPL2UwiZrH0A2oIyf2e7EeR712o3E/Xh75pJKbHIqlPv+w+ijqM9F1JAJE4cMvfHUqlUQWtOIBw4DGDtyj+EkljMI1qcNjPAnuCHto9qlwPvvCSSDMgncgpxEpJJgHLnr9FxrMQNqSSJhobPinT4JJLGJGDxwUd4tcIPDADDXJGfOTiccAEkk3om+hWz1ZCraeJFJ0bh4pJKEuFkQCwtNPqyOyRB37cV53b7O+nXf1b4IAY4wLxGLDDokAtc3nO4pJLrwnH/AKAxoB5NGq4Ma1hDIaDJknq3Th81OeEIfVBDw/5SRyEHvgxySSSZFUg4uMOEzy996o2lmvekkpnUuENRhgHv7k9pO5JJVZI//9k="/>
          <p:cNvSpPr>
            <a:spLocks noChangeAspect="1" noChangeArrowheads="1"/>
          </p:cNvSpPr>
          <p:nvPr/>
        </p:nvSpPr>
        <p:spPr bwMode="auto">
          <a:xfrm>
            <a:off x="2601516" y="193357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12" name="AutoShape 6" descr="data:image/jpeg;base64,/9j/4AAQSkZJRgABAQAAAQABAAD/2wCEAAkGBxQTEhUUExQWFRUUFxcYFxgVFBwUGBgXHxgXFxoaHBcYHCggGBolHhoYITEhJSkrLi4uFx8zODMsNygtLisBCgoKDg0OGhAQGiwkHCQsLCwsLCwsLCwsLCwsLCwsLCwsLCwsLCwsLCwsLCwsLCwsLCwsLCwsLCwsLCwsLCwsLP/AABEIAPYAzQMBIgACEQEDEQH/xAAcAAABBQEBAQAAAAAAAAAAAAAFAAIDBAYBBwj/xABCEAABAwEEBggEBQMDAgcAAAABAAIRAwQSITEFQVFhcYEGEyKRobHB8DJS0eEHI0Ji8XKCwhSSomOyFSQzQ5Oz0v/EABkBAAMBAQEAAAAAAAAAAAAAAAECAwAEBf/EACQRAAICAwACAQUBAQAAAAAAAAABAhEDITESQTITIlFhcQRC/9oADAMBAAIRAxEAPwD1VJJJWJCSSSWMJJJJYIkkkljCXEkpQMcKUqvaLY1nxOA8+5DbRpwNya7+6G+BxSSyRXWMoNhm8lKylq6UFubWjmT6hUT0yx/Tyf6SUn14j/RkbiUpWFPSojEXge8Hkgtv6VVxUlry1uOA26s96314m+iz1SUpWY0P0oY9jC89t4ybjEThuKOWa2NeOzz2jcVRSTEcWi2kmBxTpTCnUkkkTHEkkljHEgkksYmSSSWAJJJJYwkkkljCXF1Mq1A0SUG6CKo8NElC7VbXHBuA26/5XLQ8uOP8e9qq22sKTLxz/S3euPJmb5w6IY670p220Npguc67+7Nx3Df5LNWu3VqsiiBTac3ky47cdZ9yrj7KXkvqmczuCA6QtbqzuqoyG5EjC99AuVys6YxKlepRYSMa9TWS6QD/AFHLkmVLdWAkdXRbuaJ7zn3KW2mnZhcbDqsYnUzlt3eSy1se6qcS4++OSKYaLdt09GBqvef2tHmhlTTBOV7mAfRWrLoUuxyG0iO4epVO22SPhPP3iqxcRZJk9k005mIdGOPvYtt0Z6QHNryDOIOvls+i8vIjN0++auWCsW9rLZGZIyVWtaJf0+jdE6RFVszDhmJwPDaiWXD3sXkHQ/pIQReMzr2jjtXq1htYe0EZFVxZPLT6RyQ8f4XQV1MCcFYkdXF1cRMcSXVxYxylVdBcYjHwTqTyRJAGEqIf+lyKkaCGmTq9FjHG2jKRAORU6p0yTcaRGvuVqocDwWMNp1w7LyXetExOKgp1Ip5RDUqjAKe+J5rGLDngZlULRVvH3gnVzLuWKqlt510fCPi37G8NZ7toXJnyX9qL44+zocALxy1b9/v1wGOZ1ry45D3HEq3bHFzro57h79Uq3YZA5cVxyZ0JGa04S/8ALbIaImNZ+UbvfCN1m/09LARUeP8AaNvvYTuR2zWEB0nJvmhGngXE5ku1bGzhzKmn7ZX9Iwz7KXuIHFxPmeSvWXRQ/tGe/Zy2BaGx6ImGji87TnHJFmaJvdkYAa9v1RVvYW60jEWyg52AGGoeqFW/RDyJcPQe+5ei24Monq6bOtqnMDVvc79IQy0aBqu7dV4ZP6WNGG4lwJPgmjYDyyto8h2MDZEEnYBnCfWpNpCXAF8YM+Ub9mvfjty9Bf0ewPViDre6C/lA7PLvQS0dFDmcvclXU/yJ9Mzeh7Rcqi98FTXjgdv22L1/ovbnMNx387CvN6ehSAWEYgy08I+vmtv0ceX0WuPx0jB3t9gpfP7rRpw+2j0mm6RKcEJ0da8LuyCOBRA1V6MXaPPapk6Sr9ckKyYBYXExr04LGHPoy26CkWOLSCRkpUlgERp4t3J1cS0gbE9JAJE+nLI3KvXrdmIM61dVC2VcdzfEpZy8UNFWyvaKlxu1x1b9Q5Zn+Fx3YZGs4uO0nM8yq1hPWVC84tZMbyTnxME8LqnLb7gNpBPD35Lz27OpKh9now28cyVWJvGc4y9+81a0nViANmXvu5pWWlkNmJ4/yZU3G3Q6dKyKrTgRuJPDX3oQ+jLi47Z9AEXtLpn9xgcB6fRKjZhek5NxPH7JZRGTobY7HcbGt2JnZrStFQn8ulgf1O+Qf/ry7pfaqjpDGfG/ndaPv5FXbLYAwRmc+e3ed6evwGKvbB9i0Y2mIY3eXOnE7drjv81LVsgzOJ34opChexZ2VTBVWjq1IZpCzjZCPVWIZbGyFrCZR1j7c7x3HD1lXdHWXqbQ5v6aolvH9Q45HmnV2YjjHfgp7VUF1lT5XDLYZHjj3rVslJ+i1Ud1bmnU110/0nL0RxhwQLSeLQdTmwf6m4/VEdE1r1Np1jA8l24X6OLIi+kuJLoJnQ5SNqKFdWAFEkklhRJJJLBGVXwCVmNK2oyGNzdM7hrPfA4SjmlK11vFZ2w0S6oXHWQBw+2fMrk/0T3R0YY+wvY6N2mBrdn5eSs2BmJcdf8A2j6+ihtD4BjZHvkpK77lLecBsww81HiH6D7RVvVCdhEcZ+pRCibrC7u9Pe9CaX28/v3IvXwa0b5PLH6JYjP8FZol25g8ffqrvVw0DWcXe9mtVdHMnE6zPLV4Qn6RcS0gZvIYOBwPhe7lq0Hrofopt6asYvOG5gwaO7HiSi7GhVaDIAGoCFbphHGPPg14Veo1WiFA9GfDQZQtAQq1tRusyUKtVMqRZPRm7aMZ9yoWOBbUZxdGwH3CuaRag9Wvdc13zYHngsK1YebWD6A1/CeYwPkpuj1T4m6wgeiq8NqM2GeDXY+cq9oCrFaDrBC6cT2jkyI1IK6kuLsOc6uBIpBEwVSSKSwokkkyq+ASdQWZgJpmtLruoQDxzTdHsg9/ec/CTyUEEuBOZJd9Fab2RyJ9B5eK81vylZ2JVGhPdeeBsMn09E3StWXtpj9Ik8TIHke8J9iAkuOrXwHkhnWEtdUxl5kbccAOIb5JZPVDRW7LFkxeIywjhMeh70St7xeA2N8/4Q/QoBqbmx4YKe0vmqePv1R4gey3ZsBsw+6p1LW3rgHEAMk8/hGHIn+5WHPhs7VRous4D31bmJIl2xvZHksx4fkNU9JUsr470Rp2hsYEHgvMdIvsDy40rVTbtbfDvWRz2KTRdhAIfTrf/GYE68AYjdCZNxC4qR6Uaygc5D7FarwzlT2itASOdjKFDq9ZrRLiAN6ymlulFnZgCXauyJHem6YtPWki9DW/FjAWOfprRtEuvvNR2cBriDmIBAjUjGLZm0gzV011suZSeWjM7ED0haA4ENPLIjiCi1h6aWSqLlNzWAAw0i53A+8UM0wGueHNjOJ9EfEyfsfoe13nDHGHMeNrhiD3Enmjejq0VWneOQPvwWGsNoLLY5mp0HmACPCRyWvou7Xj4k/RPDTIz2jehdUNnfLQdylldyOQRXAkkETBYpLj3AZ4JSsKdVLSj4ZG1XUP0jj4+/exJk+I0Og+mPQJ1oOzUBHIAD6plBxz96wD5JlfHDaQOUgLzzqFanXaV0fq7Pfn6qpaHgQOfcPSD3hS2t96oNjfMj6eaHW+rN6NzBzxPgPFI3soloNdGW9ku94yVxuLiTr+qk0QLtBx3HxyUf6uaMnpCrrH26rDf6RPcCfReW6S6MV61abRXc2gBkyTIgycRGeOM8cl6PWJdAGbj4SPoO9FxYRdDSNmxaGSnY7ho8WsXRZrabT1RN4GTeJlwB+GMI+EzIjIjERp7PotlmqtNlrOLHAXmOlwD9dxxzmZgrc27QtOpEtaYF0YDK810ZYfD4nl2jo1rP0jD0EegXQ8lonHH4uyLR7YPIalZ066KcjYm05LiU7STZpngVzey2zG2LRfWMa14qOa8uLyzAgSeyCcidbtWIhZ636ANFl2GgAEZEzON55DdxO4zit9oK0RLHZHEcdaK17IHAjPkuiM/FEZQ8ns8b0lodlpqU7tG4WtYC8G6XAD4iAIk79kGNegboXq2CCSG44mfFbR2i2txjHVkh1spw2FOWVyeykcaitHmtppkWskDJrCO8j0WpovxH9vohIpj/Vkf9GeYeUXq07pA2GPHDwTJ/cJLhttEvmmFcQno6+afAnzRZd8eHG+iKQK4kiYxf4w6eLGMszHQ55vvgwQ0ZDmfJZ7o/00tdiNNtpDnUXgOF/4rnzNOsLO6at9S12upWDS/tXroBdFMGAMNUeau6Tt9bStopMbTDYAY1rcQ0aydySw0e+UKwe0Obi1wBB3FU7dke7z+qkszG0KLWkgNptAk7AEP/8AEmVL7WmS0yd4ifohkegR6Ms+Q3nwCYdp1KWy/COfoqtsOAG3yXnyZ1xVlRrtetxnvyHJqp1BeeBsdJ8APBvirVT4mjUPvPoFWsGLnHf75KbdFUaD4bO0bTP+Xkqpq4n3vT7fUutYNoIPdHqVWplGQIIuaNZNSflHifYR5gBQTQuLS75ifsjNB6XH0vJaGPpYrlRpjBWajgMVUqVSWOcMAAqNU6J92V6eeC7bG9g8FBZzBxOaIPoS2fVBGf7Mno/F8awclpaLsMVk65FOs4tOw8McQtgzFoRYUkR2k4LN6VOBR2u9ZjTtaAUq2yjVIydj7VsfjkyO+D6+KN24Q/8A2nnCA9GXXrRVO1w8Lg82rRaSHaB2tb5lW/6OV8L/AELtF5jtznDxIWnWL6AO7Lh+4+ZWzXfHhyS6JdC4VDVtbG4Oc1p3mEwoO6EdDRYetLnCo55gGIhgyHmrPSHpBZLA0ucG9YcmMAvH7b0U0LpmjamX6Lw4a9oOwjUVnOk/4fUbXWbWvlhJ/MAxvDdORQ/gDEjTVq0pXuzcosAc5oPZa2cZ+YkYLZ6ApjrK0H4WhvHtXf8AFYm3aFbYdJMpUqhLXwSJxayCXB23LDidi9L6N2C5TM/E8AuJ4k+qhl4Uj0kbgzh7HmqjxePOPfvUrlqwb3epXbPZpAJyXDLp1R4CrQyHe9irWTBpO0/aFft7e0fexUa5DWjcC7uHvuSS6Ujw7pm0fnUGbWvnlB98VJVMNdw9D9VT0ljaqR/ZUPPsD1VyqJbxI8XNCMjQCejBDANiIsqKtTZDBwCc8YSOSnHR0Nlio8uMe4UzyLt3URHJUmVgwQTjrO37Jr9I0xm4DmqkXt0ipatFziKjw7U68YjYWHsnjCp17XaALrWXiBEg3Wk7cch380T/APFacjGeATK+mKbRjjeygYn6Jkh/Gb9Gd0doQkl9d5LjjDcG8I2eJ2rVWatAWfqacpj4pbhrCgo6ca6oGseHE6gce5arBKLj1B+21Qsb0hqkiNq01Rpc1ztQ81ltOECCflnlK0OiyloD9Dmduq45F3+bj74I7pKRj/02+aEdH2XaZnMuPddE+JHir+na91jnHABngCnj0jIt/h/+v+owthabQ2m0ue4NaMycFi/w6m6TvVL8RdB220VQKRmiGTdm6A4bds4Lvj8Tkn00GhemdG02h1GnPZEh2p3BYX8WLK5tqa8SQ9m0wCD9wm/hNpBlO0PpPaA5+AJGIIzC9E6R6IbXLCRN2fGEeoV6LlKrR0bZTVqtZTe4AvFMQHviIaNasdEelNO3UyWi49ph7DmNh4FYTpsH07eKtsY+rZmiaLWDs3tQcNqOdBLM8VK9urgUW1QA1p7IDRrM93InWiAJ6a6J032tlrm7dB6390DsndrRCy6Ra8m4ZAMTqy1eCIUrRTrUrzCHseDiMQRks1Y6BolzBkHGOENA4Yz3KObSHx7YQtFSSBxPmfTxRSxuvUmHaAUFLhLzPwtcBxuknyCKaKfFJo2Bo8AuB/k6ihb2do8R5BB9JHC7thvjJ9O9Hre3tHl4goFax+dSG0me68le5Drhwierd+0jmWsP+Klqu/LJ/c3z+yrWc4R8hcByc5viADzXX0y+g9oN13Yg7wfqEX2gp0jT2Z16mpqTwRGtZ3o5pS8Cx2D2mHNO3bwOfNG3nWlopZFb9G06k3mg8VlrRoEMJgEA/K4j1W1BkSoX0AUUPDI4mZ0boUOn84s3OPDXG/aoq+iwM6rsJ2DUD8s61oH2A68lC/R4zifFUtVwr9d3ZibdYmjK8TvcfKUX6MWBtKXQATkAPcotV0YCZPIaglcuxuS/oTJk8i3pS1htONZx5rAabtN4wMYEchj4nDmiGnNLgEkugMGO5BLIDVaHxBfiNwPweHaP9W5UiqRzSYRsJAYxuxs/7iY/4gd6j6Y1Ys7t+Hr6KezAF7oyvCNwa0QN+EdyE9PjNnaNr2/9jvqjD5E58NF+GmNKTrK3BXjH4caRtNKm51OKtNp7TCYc3eJXpegulNC0jsuuv+V2B+67o6Ryy2zzT8QdEusdsbaKQhtR14RqeMxz+q9X0HazWoU6jgWlzRIIgyp7ZYadWOsaHXTIkTB2qnpLT9nsxDatRrCRgDsTIU1FZgIyB2TtXnbuj9t0hUP+sf1Fna4gUmHFwBw5e8F6OvNvxPo1KL212Wl7A4tb1QcRrxcMeCzAjd6PsFOz0m0qQusaMAgtWpNdozlwH19VmeiDbSHmu91QUGMMda43nkwcvDnwRl1W49hcRfLrxHygkQDvg+K580tFccdlrSVQMc5ush45ltRg/wDr8VJoG0zTA2XR/wAWrJ6at81wf3NdxHa9HFX+jtrgvbsmOS8+ctHYomqtBl54NHcT9UI0vTLerfndqt7jDHd0zyVtlo/NA2x54+is9IaP5Dt0HyTw3sR60AbWLtdw1OvFvAtpPP8AyL+5SWITLTrv+B7PmO9Qadri5Z6g1G4f6YPrHcu2e0gOmMWuMTr7If6eCMvkHfiWmaO6w32YVAM9u47furFDSObKguvG3I7wdYVnR4DXwMtR2t1K9pHRTKzYcMRkciOB1JSiZVsdsBwV+k6VkbXYq9nN4S9o1gYjiBnxHcr+jNOMfrAOsLIdGoIUFdsKKjbhtXKlqlU0ZKmQOdiVl+kek20g5xIAAKK6W0qyk0kuExtXh/TPpA601bjSerBy+Y7eGxHHC2JlmoxOWjSD7ZXFNp7BcP7sczuGfKV6RaQKdGW4XAGt/qdg1vJpJ7tiw/QnR1wvq1B8LSBxIx5ht7/cFqLdWc57KZ/QOsfvqv1cGg3dxlPka9EYp+wjYmwCPeDRKBdNfgpj94Pc2PVaelTxgbSFkvxAoFwohph150dwSY/kNPhDZdDvpMFamXCm6BXa3WzWV6nZNF2d7aVRlNpugFjgMQI2rH9Ba1obFG0US5r8qjcWx+7YvQqVJrGhrQABgAF3xWjjk9gbTPSSnQq06PxPqHIfpbrJ2Bed9OmltsdUudayq1twgXgLsgjDiFpPxB6ImtNooEis0YgGL7dm4o10Oa2pZKV6lcuiIcMcMNaL3oX9m4QzSmhqNd9N9VocaUls5Y641ojVeACSQANZwWT6Q6QpPcB2iWyA1ri2SfmOTRuz4ISkorZoxbZF0h0xOFOC1k3RqLowdwEGN+OoLKmsRTlxlzszO9S1GMaQ0vvuBybN0YHWcSUN0raQDHsD3K87NNs78UKItJ2i85j5zEHc4SY3YFX+j1pN5pOcXTxiPKFmbLW+IOyfjwcSYMbhgdyuaItDmVw0jAg46sIjvE9yi46ZV6N6+1Q6m7Z9R9Ed05aA5rm6nsw7p9fNY19aRGw/b1Cv07fep0y4xd7JxmY7PM4Dvx2oRehZRV2Uy8Os4aSfikE5/ED54HmpG1Q2o0HJ9QAbpaG+sJlGiaj7rQAJujYBnJ5ElP0hQBfgcGYA/umTyy7lVb2GvRo9HiWDHEQObcB3iO9H7NUloPesfoi3QSNuOPH6R3LT2Z6z6KvwXHsBWb010XpVZcJpv+ZmB8FpLyiqoBPMdIaH0nQM0arazdQdExxwQO1W/S+TqdwcAP8AJesWjBDLdi05plMJ5BWsVqqn812AzlwjuagOj6H5t44i+WgyM5zjMc16TpsCnTe7XBy8lhNG6PayaovODRDbwDSakSRdvEkDbkTG9WxvTZHL1GudUDaV85A3QPmcIccONyf2krmjgYLnYkkkk4k7T3yhNGuXuDJkUs97zMnvkcAEboM/LnYJ5z9VKXUh1xs0lgE9rbcPCQsV09c81KIZ8QvmOQW00aOw3+lnhvWA6XtqutjBTIkMETlJJ+ybF8hcnxPU+hFtFaysfEHIjYRgVn+nvSmrSrtoWd7WFrb7y7wbzWg6E6PdQsrGvi+Zc6MpJkqhprRdgtpJeW35LLwMOvCcJ15HBeh6OJ9IuiHTJ1rcKZouBuyX/pWzaIWX6D6EZZ21LlXrWl0A/LGBGC1ACKAzB2/TtWoe07Cchghj7Tnj4YKHWU15gSY8F5rl7Z6igkWbM7Eu1AHvQS2VZJO3yy9UVtjoYG6ziR5Sg1YgC+TwOsnbx2cVBu5DJUipaJAwxOPIazw1ck/QtY9a0SQRlBwcMZHEZ96t6RcGMu6zHdqG8a+W9UNGWJxc2pjnIA2TiTuVFwDVmxe8yMc98ap9FXsTjDmEjM4lwORkYTOcJtd2R3jyIVQE9bhh2pnjioIajRULSSLrDF4dp27YPruhXC8dXOQAx98EFsJu1AMsY71cFaZbqaTPEZD17lWDBQhUMiMD9dXf6rWaJtl4cFkp9+9yu6NtJYc8CRP1VKEkjc0aydUKp0HyAQp52pAFeu0SqNpAhS1qsFUrTUQGow/TAyWsGsieGayVprHtFgAZRnZ2qh1zsxnfK1um7OX1yNbWYcT/AAqNSwAtptY0AtLc4gukXQb3ZiduCtjfojkWrAWh2O61oIcC4EkOmQ39JkjEYGDrW6stimg86w0nbl2j4LIaKrsNsf1bRBJeSLsXQbjhJAdl2wAY3GAvTNHUbrKm4jHc4AehRzKpoXE7gULGYY3cCP8Ak4BZu2Y1HEgGCAN0AZH3rWhqVMKYAiQTH9xKyv8AqPzXzkSfoUuPrKPhstBdJmXOrqdgxAcTIPHYsnW6F28PL6b2EX3PbDvmJM5bCmmjOSu0rbaWUzTp1C2fhMXrvI6l1RyepEJ4fcTZdDNG1LPZmsqxfkl0GcSZR5A+iTags7etqiq84lw8tyNgq64cz6eZ1ATlhO3HwCayziccYx2fxirz2Rv5earV2RhMTidp+y8mWj17BlrdeJJ+HWdu73sVK0Wdxb1jiA0/C05xOcalctLQRjg3UNZXdGWUV3EOMBoED3wPcljfoP8AQM+y1axlrHOGv2UYoGpTZBY6TAwgiNgEStFZvywGgSAdmfNQ3i9znRgwOjmPfeqcQKBNocbggH2D9lW65wdIBOLXZa8scfcK7J7LdqrNmQBru98qSCkX65IdkQc8ojlJV2ziQTtMyq9pkucdg1qzQEDcfXGFSK2AcRC6zy8EnBdpMToDDOhNJ3Ia7LIbty04c1wkYrDMG3+NYRXRluLeyfe9aSERYtph43p7aMrttZeadu1M0XadTsCkod7M3baJFpeY1NHh91Qtdimm+7tvYjWDI8lsdJWQEl23NCW0rp3GEydOxJQtHmAq1KLoFNv6WOv4ktlrrpumQCAwXjGBI4+paKtYqUw4f+9S53xq5dockE6S2ak24agF2S0CBkRdIvEEtZiDhAmNggboW3ObQcyXFzXuJecBeM3g0RlllhN6FXNuKkQxKpOJfq2ntbmNIHr6oRTYHGXZ/Nr24jXmrrWm7U/ujnl5eKc6zw0KEOHTSZGx12de/eqNptdcGOrcZ1tAI4ySp2vgkHWu9eW54jarqRNxp0GOiVvqU6k1AQxwg5Z6jgt8LQ35m47wvMG2sZ4qVlrVI5fFUSlh8thCsTJk4NzjAcOKF2moZJwnM4TA1CNutE63a7Lf0nCdvzFRu0fDYGJJknWZXG1Z1IFsst55vySYB24/ae5FadmuYtgQIEYJ4p/mHfjO8CPVSVH6gPeCMQitNYuGAl0Zep37k2qw06Zb/JUbJaZnXjsBynht79Sk0i8dXhrMnUZ+yaXAIpWGjeeTqaI8FUj82P3DLiitiBYx20g+OH1jih9AxWnMSY4KbVUMmXHDB52mMxtj3wV2IAG4KO5MN2YnXjl91ZcJVEhSEeX3XV1y774ImHNP3TvMKIGOSlDkyEaClltctgn3sXHU8Z70Nyx7/qitktF4RrSNDxeiwKkiCqVamrJCjrkAEnVmlCwHpPRRq1Kbh2g2Q4HLaDG3P2Fk+k9qFG61g7LQLgaMDGuT+kZCMSVrNKaWcaTm0xDQO0QMXEnL69ywdorF9ZrWi8AIIEBzml2DXXhIdrut2nEkFWxx89viOPJJxejWNYRZarxiWMaRvwn69yjs1UPptdtATujb/wDyVZhMw+7nPZDnTr3+SE6Heab30iZxLmzykev925K41aK45W7JbU2FAXYTnqcN23iiNqpobdg7skYlZq1Y9veNRU1NU6eBjVmrVPL2UwiZrH0A2oIyf2e7EeR712o3E/Xh75pJKbHIqlPv+w+ijqM9F1JAJE4cMvfHUqlUQWtOIBw4DGDtyj+EkljMI1qcNjPAnuCHto9qlwPvvCSSDMgncgpxEpJJgHLnr9FxrMQNqSSJhobPinT4JJLGJGDxwUd4tcIPDADDXJGfOTiccAEkk3om+hWz1ZCraeJFJ0bh4pJKEuFkQCwtNPqyOyRB37cV53b7O+nXf1b4IAY4wLxGLDDokAtc3nO4pJLrwnH/AKAxoB5NGq4Ma1hDIaDJknq3Th81OeEIfVBDw/5SRyEHvgxySSSZFUg4uMOEzy996o2lmvekkpnUuENRhgHv7k9pO5JJVZI//9k="/>
          <p:cNvSpPr>
            <a:spLocks noChangeAspect="1" noChangeArrowheads="1"/>
          </p:cNvSpPr>
          <p:nvPr/>
        </p:nvSpPr>
        <p:spPr bwMode="auto">
          <a:xfrm>
            <a:off x="2687241" y="20193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083" y="1847850"/>
            <a:ext cx="2149407" cy="214940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163" y="1847850"/>
            <a:ext cx="2217153" cy="2217153"/>
          </a:xfrm>
          <a:prstGeom prst="rect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064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______ </a:t>
            </a:r>
            <a:r>
              <a:rPr lang="en-US" altLang="en-US" sz="7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alte</a:t>
            </a:r>
            <a:r>
              <a:rPr lang="en-US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Kirche</a:t>
            </a:r>
            <a:endParaRPr lang="en-US" altLang="en-US" sz="72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der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1752600" y="13716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FFFFFF"/>
                </a:solidFill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FFFF"/>
                </a:solidFill>
                <a:latin typeface="Arial" panose="020B0604020202020204" pitchFamily="34" charset="0"/>
              </a:rPr>
              <a:t>das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______ </a:t>
            </a:r>
            <a:r>
              <a:rPr lang="en-US" altLang="en-US" sz="7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alte</a:t>
            </a:r>
            <a:r>
              <a:rPr lang="en-US" altLang="en-US" sz="72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2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Kirche</a:t>
            </a:r>
            <a:endParaRPr lang="en-US" altLang="en-US" sz="72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107950">
            <a:solidFill>
              <a:srgbClr val="99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pex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Apex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11416</TotalTime>
  <Words>550</Words>
  <Application>Microsoft Office PowerPoint</Application>
  <PresentationFormat>On-screen Show (4:3)</PresentationFormat>
  <Paragraphs>192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</vt:lpstr>
      <vt:lpstr>Book Antiqua</vt:lpstr>
      <vt:lpstr>Calibri</vt:lpstr>
      <vt:lpstr>Kristen ITC</vt:lpstr>
      <vt:lpstr>Lucida Sans</vt:lpstr>
      <vt:lpstr>Times New Roman</vt:lpstr>
      <vt:lpstr>Wingdings</vt:lpstr>
      <vt:lpstr>Wingdings 2</vt:lpstr>
      <vt:lpstr>Wingdings 3</vt:lpstr>
      <vt:lpstr>Office Theme</vt:lpstr>
      <vt:lpstr>Default Design</vt:lpstr>
      <vt:lpstr>2_Apex</vt:lpstr>
      <vt:lpstr>3_Apex</vt:lpstr>
      <vt:lpstr>MicrosoftWorks.WkShbSrv.6</vt:lpstr>
      <vt:lpstr>in es einer Stadt gibt Was typischen?</vt:lpstr>
      <vt:lpstr>PowerPoint Presentation</vt:lpstr>
      <vt:lpstr> </vt:lpstr>
      <vt:lpstr>PowerPoint Presentation</vt:lpstr>
      <vt:lpstr>PowerPoint Presentation</vt:lpstr>
      <vt:lpstr>DAS DATUM   GEBURTSTAGE  </vt:lpstr>
      <vt:lpstr>Heute ist _____ , der ______(-te) September, 2016                   26.9.2016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 mache ich alles in der Stadt…</vt:lpstr>
      <vt:lpstr>ϋbernachten</vt:lpstr>
      <vt:lpstr>einen Spaziergang machen</vt:lpstr>
      <vt:lpstr>besuchen</vt:lpstr>
      <vt:lpstr>besichtigen</vt:lpstr>
      <vt:lpstr>ein Picknick machen</vt:lpstr>
      <vt:lpstr>ins Museum gehen</vt:lpstr>
      <vt:lpstr>eine Tour machen</vt:lpstr>
      <vt:lpstr>einkaufen</vt:lpstr>
      <vt:lpstr>gehen</vt:lpstr>
      <vt:lpstr>sehen</vt:lpstr>
      <vt:lpstr>essen / trinken</vt:lpstr>
      <vt:lpstr>Wir sprechen!</vt:lpstr>
      <vt:lpstr>Wir schreiben!</vt:lpstr>
    </vt:vector>
  </TitlesOfParts>
  <Company>Horry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mache ich alles in der Stadt…</dc:title>
  <dc:creator>Technology</dc:creator>
  <cp:lastModifiedBy>kelsey ehnle</cp:lastModifiedBy>
  <cp:revision>15</cp:revision>
  <dcterms:created xsi:type="dcterms:W3CDTF">2013-09-12T14:40:44Z</dcterms:created>
  <dcterms:modified xsi:type="dcterms:W3CDTF">2017-02-24T18:47:06Z</dcterms:modified>
</cp:coreProperties>
</file>