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4" r:id="rId2"/>
    <p:sldMasterId id="2147483728" r:id="rId3"/>
  </p:sldMasterIdLst>
  <p:notesMasterIdLst>
    <p:notesMasterId r:id="rId30"/>
  </p:notesMasterIdLst>
  <p:handoutMasterIdLst>
    <p:handoutMasterId r:id="rId31"/>
  </p:handoutMasterIdLst>
  <p:sldIdLst>
    <p:sldId id="290" r:id="rId4"/>
    <p:sldId id="284" r:id="rId5"/>
    <p:sldId id="278" r:id="rId6"/>
    <p:sldId id="279" r:id="rId7"/>
    <p:sldId id="280" r:id="rId8"/>
    <p:sldId id="277" r:id="rId9"/>
    <p:sldId id="276" r:id="rId10"/>
    <p:sldId id="258" r:id="rId11"/>
    <p:sldId id="259" r:id="rId12"/>
    <p:sldId id="260" r:id="rId13"/>
    <p:sldId id="261" r:id="rId14"/>
    <p:sldId id="262" r:id="rId15"/>
    <p:sldId id="266" r:id="rId16"/>
    <p:sldId id="263" r:id="rId17"/>
    <p:sldId id="264" r:id="rId18"/>
    <p:sldId id="265" r:id="rId19"/>
    <p:sldId id="269" r:id="rId20"/>
    <p:sldId id="274" r:id="rId21"/>
    <p:sldId id="281" r:id="rId22"/>
    <p:sldId id="282" r:id="rId23"/>
    <p:sldId id="283" r:id="rId24"/>
    <p:sldId id="286" r:id="rId25"/>
    <p:sldId id="285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9" autoAdjust="0"/>
    <p:restoredTop sz="90929"/>
  </p:normalViewPr>
  <p:slideViewPr>
    <p:cSldViewPr>
      <p:cViewPr varScale="1">
        <p:scale>
          <a:sx n="42" d="100"/>
          <a:sy n="42" d="100"/>
        </p:scale>
        <p:origin x="11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2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2C2B32-C1D8-47D5-AE46-959D8408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0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EAC432-0946-4D73-BF5E-52220D4C5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49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17B38-5B04-43CF-82A6-7F8E0E945112}" type="slidenum">
              <a:rPr lang="en-US"/>
              <a:pPr/>
              <a:t>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032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58E28-2B2F-4F5F-9433-3C4D3232278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BE1AD-95D9-4A78-9120-A5FF842E298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25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2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980903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/>
          <p:cNvSpPr/>
          <p:nvPr/>
        </p:nvSpPr>
        <p:spPr>
          <a:xfrm>
            <a:off x="1087439" y="1385890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/>
          <p:cNvSpPr/>
          <p:nvPr/>
        </p:nvSpPr>
        <p:spPr>
          <a:xfrm>
            <a:off x="3794126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886200" y="1268415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2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465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5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050"/>
            </a:lvl2pPr>
            <a:lvl3pPr marL="685800" indent="0" algn="ctr">
              <a:buNone/>
              <a:defRPr sz="1050"/>
            </a:lvl3pPr>
            <a:lvl4pPr marL="1028700" indent="0" algn="ctr">
              <a:buNone/>
              <a:defRPr sz="1050"/>
            </a:lvl4pPr>
            <a:lvl5pPr marL="1371600" indent="0" algn="ctr">
              <a:buNone/>
              <a:defRPr sz="1050"/>
            </a:lvl5pPr>
            <a:lvl6pPr marL="1714500" indent="0" algn="ctr">
              <a:buNone/>
              <a:defRPr sz="1050"/>
            </a:lvl6pPr>
            <a:lvl7pPr marL="2057400" indent="0" algn="ctr">
              <a:buNone/>
              <a:defRPr sz="1050"/>
            </a:lvl7pPr>
            <a:lvl8pPr marL="2400300" indent="0" algn="ctr">
              <a:buNone/>
              <a:defRPr sz="1050"/>
            </a:lvl8pPr>
            <a:lvl9pPr marL="2743200" indent="0" algn="ctr">
              <a:buNone/>
              <a:defRPr sz="10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9" y="1327150"/>
            <a:ext cx="1279525" cy="457200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825" spc="0" baseline="0" smtClean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B82AE44-42F9-4981-B795-8B5C178FAA93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1" y="5211763"/>
            <a:ext cx="4429125" cy="228600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67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6" y="5211763"/>
            <a:ext cx="1584325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279293-5B9B-4DF0-80B6-A5C007850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5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700E46-661A-45A7-9BBB-36C355920E00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ED3500-3709-4B2A-B16A-DC7BEEE78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4467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728238-F874-42B0-A52F-15FE2E00E0AD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7DDD02-A58A-49F1-B93D-4FEB24C1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8705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4C1EDE-CFEB-40A7-9DFB-FA1060A9A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97130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01A354-D9CA-46F1-AA34-04D1B9033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2301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1188C5-F493-4969-A8A1-932687F58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21246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31EED0-087A-4442-8C81-5EBD87767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00836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76B887-6528-4A9C-93B9-87CCC79A5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95935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CBF98F-A1FB-4807-AB25-ECB2E7EB9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21334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5C78D5-36A7-48A8-8ECA-E9DE37313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20319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B42C63-17D3-49E4-9EFA-9EC68EE4B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96714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16EE4C-DFF2-4DA4-B173-9FFF9C8B7C5F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C85932-D077-42F8-9DFC-491E4813D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5219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9DAACE-7660-4A04-95E9-BD002459B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99108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06091C-4EC6-4591-ACC6-305E6A8BD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60184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377209-76E4-42AD-9126-34ECF7ECC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82282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54039D-3171-436D-899F-399867517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12592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7EB3DE-58AB-4762-A4A1-246E8EADB9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04018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67C1F-253C-4E2D-A92D-C59BBEAE03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15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A4F6E-B79F-4EEE-8D18-63340B2665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79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FCC1F-19AC-4317-BC7D-CDBB4A6A82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12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85E5E-16E3-4622-AFEF-A33D1D837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11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057C2-5CE5-4C9D-977E-674F8D9260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980903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/>
          <p:cNvSpPr/>
          <p:nvPr/>
        </p:nvSpPr>
        <p:spPr>
          <a:xfrm>
            <a:off x="1087439" y="1385890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/>
          <p:cNvSpPr/>
          <p:nvPr/>
        </p:nvSpPr>
        <p:spPr>
          <a:xfrm>
            <a:off x="3794126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886200" y="1268415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465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9" y="1325563"/>
            <a:ext cx="1279525" cy="457200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lang="en-US" sz="825" kern="1200" spc="0" baseline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4CA96C-1E8B-4262-A88C-B0A72B175926}" type="datetimeFigureOut">
              <a:rPr/>
              <a:pPr>
                <a:defRPr/>
              </a:pPr>
              <a:t>4/4/2016</a:t>
            </a:fld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1" y="5211763"/>
            <a:ext cx="4430713" cy="228600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9" y="5211763"/>
            <a:ext cx="1584325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1031D1-A83B-4441-8BF7-3B05ABD3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92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790B8-05E9-43D6-BFBF-16DAC32DB0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5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F293E-AFFA-477E-AAC4-F508F2DF9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E500D-AC65-4B7F-946F-67E0FDC1D3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97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960F5-3BF3-41A2-893D-F4F0FBFE10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9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26ED1-449A-4D26-B5FB-0F7715E99D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0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26ED1-449A-4D26-B5FB-0F7715E99D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3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26ED1-449A-4D26-B5FB-0F7715E99D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7650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26ED1-449A-4D26-B5FB-0F7715E99D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65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26ED1-449A-4D26-B5FB-0F7715E99D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5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26ED1-449A-4D26-B5FB-0F7715E99D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E3E11C-578F-4E16-B7F1-CF78DD914ABA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3D50CC-E91C-4AB5-8388-7AA9A0D96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772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C2AD0-6C9E-46E6-8492-D7BB447B44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3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571BF-7CFE-4630-BB0A-F34E453C5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25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338BF8-A4F5-4CB2-96D8-AE5A9C4AD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19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E841D-5B78-45E8-8F8D-3EB2B7DFE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01A268-F0F5-4870-8A57-47EA7413D2D7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DBF47C-D8B1-4BF7-A713-6FA31820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0010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645A25-8B5C-4578-8140-79A9859B2C7E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6795C9-360D-4A55-9B94-BF4490436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2344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5852AA-6A7F-4FA2-B148-A730C9212A05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FC4A6D-8D0C-4820-BCD3-935B7C594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876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51" y="173040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765926" y="173040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867525" y="274640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1" y="607392"/>
            <a:ext cx="1823085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7" y="907143"/>
            <a:ext cx="5428856" cy="5043714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1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5DAD82-56E3-4BC9-BB54-58951AEEC2D4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6" y="6310315"/>
            <a:ext cx="1098550" cy="2746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A0FCD7-40F6-455F-ACD6-E7D994A1A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6085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65926" y="173040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867525" y="274640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1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293A14-F2AF-415F-9E2E-14D655C5E010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675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1" y="6308725"/>
            <a:ext cx="1096963" cy="27463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065E46-487A-4763-A454-9FFCAF75B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289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9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9" y="2103440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2A1C79D4-C3CA-478C-A45F-DB3556C9EC41}" type="datetimeFigureOut">
              <a:rPr lang="en-US">
                <a:ea typeface="MS PGothic" panose="020B0600070205080204" pitchFamily="34" charset="-128"/>
              </a:rPr>
              <a:pPr>
                <a:defRPr/>
              </a:pPr>
              <a:t>4/4/2016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1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1" y="6308725"/>
            <a:ext cx="1096963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6069E9DD-7031-405E-9D58-0DE05D49A284}" type="slidenum">
              <a:rPr 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23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sz="3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36922" indent="-136922" algn="l" rtl="0" fontAlgn="base">
        <a:spcBef>
          <a:spcPts val="675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922" algn="l" rtl="0" fontAlgn="base">
        <a:spcBef>
          <a:spcPts val="375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922" algn="l" rtl="0" fontAlgn="base">
        <a:spcBef>
          <a:spcPts val="375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3666" indent="-136922" algn="l" rtl="0" fontAlgn="base">
        <a:spcBef>
          <a:spcPts val="375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59644" indent="-136922" algn="l" rtl="0" fontAlgn="base">
        <a:spcBef>
          <a:spcPts val="375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CCECFF"/>
                </a:solidFill>
                <a:latin typeface="Times New Roman"/>
              </a:defRPr>
            </a:lvl1pPr>
          </a:lstStyle>
          <a:p>
            <a:pPr algn="l"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CCECFF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solidFill>
                  <a:srgbClr val="CCECFF"/>
                </a:solidFill>
                <a:latin typeface="Times New Roman"/>
              </a:defRPr>
            </a:lvl1pPr>
          </a:lstStyle>
          <a:p>
            <a:pPr>
              <a:defRPr/>
            </a:pPr>
            <a:fld id="{7D09D3C4-BE7E-4CCD-8DA5-FB2BCC1BFF40}" type="slidenum">
              <a:rPr lang="en-US" alt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842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1C79D4-C3CA-478C-A45F-DB3556C9EC41}" type="datetimeFigureOut">
              <a:rPr lang="en-US" smtClean="0">
                <a:ea typeface="MS PGothic" panose="020B0600070205080204" pitchFamily="34" charset="-128"/>
              </a:rPr>
              <a:pPr>
                <a:defRPr/>
              </a:pPr>
              <a:t>4/4/2016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69E9DD-7031-405E-9D58-0DE05D49A284}" type="slidenum">
              <a:rPr lang="en-US" smtClean="0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43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04800"/>
            <a:ext cx="4782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Jetzt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machen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!!!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Gehirnblitz!!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dirty="0" smtClean="0"/>
              <a:t>Was ist noch in deinem Kopf?!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de-DE" dirty="0" smtClean="0"/>
              <a:t>Vergangenheit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de-DE" dirty="0" smtClean="0"/>
              <a:t>Gesundheit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de-DE" dirty="0" smtClean="0"/>
              <a:t>Wörter und Phrasen!!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89013" y="5334000"/>
            <a:ext cx="7240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omic Sans MS" pitchFamily="66" charset="0"/>
              </a:rPr>
              <a:t>Ich habe Ohrenschmerzen.</a:t>
            </a:r>
          </a:p>
        </p:txBody>
      </p:sp>
      <p:pic>
        <p:nvPicPr>
          <p:cNvPr id="8196" name="Picture 4" descr="C:\My Documents\Student Teaching\Krankheit\Ohrenschmer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2390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5257800"/>
            <a:ext cx="8229600" cy="8382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47738" y="5334000"/>
            <a:ext cx="7434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omic Sans MS" pitchFamily="66" charset="0"/>
              </a:rPr>
              <a:t>Ich habe Rückenschmerzen.</a:t>
            </a:r>
            <a:endParaRPr lang="en-US" sz="2400">
              <a:latin typeface="Comic Sans MS" pitchFamily="66" charset="0"/>
            </a:endParaRPr>
          </a:p>
        </p:txBody>
      </p:sp>
      <p:pic>
        <p:nvPicPr>
          <p:cNvPr id="9220" name="Picture 4" descr="C:\My Documents\Student Teaching\Krankheit\Rückenschmer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74688"/>
            <a:ext cx="6934200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" y="5410200"/>
            <a:ext cx="8229600" cy="8382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84275" y="5410200"/>
            <a:ext cx="689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omic Sans MS" pitchFamily="66" charset="0"/>
              </a:rPr>
              <a:t>Ich habe Zahnschmerzen.</a:t>
            </a:r>
            <a:endParaRPr lang="en-US" sz="2400">
              <a:latin typeface="Comic Sans MS" pitchFamily="66" charset="0"/>
            </a:endParaRPr>
          </a:p>
        </p:txBody>
      </p:sp>
      <p:pic>
        <p:nvPicPr>
          <p:cNvPr id="10244" name="Picture 4" descr="C:\My Documents\Student Teaching\Krankheit\Zahnschmer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4008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57200" y="5105400"/>
            <a:ext cx="8229600" cy="1524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38200" y="5181600"/>
            <a:ext cx="7391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err="1">
                <a:latin typeface="Comic Sans MS" pitchFamily="66" charset="0"/>
              </a:rPr>
              <a:t>Ich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habe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Husten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l"/>
            <a:r>
              <a:rPr lang="en-US" dirty="0" err="1" smtClean="0">
                <a:latin typeface="Comic Sans MS" pitchFamily="66" charset="0"/>
              </a:rPr>
              <a:t>Ich</a:t>
            </a:r>
            <a:r>
              <a:rPr lang="en-US" dirty="0" smtClean="0">
                <a:latin typeface="Comic Sans MS" pitchFamily="66" charset="0"/>
              </a:rPr>
              <a:t> bin </a:t>
            </a:r>
            <a:r>
              <a:rPr lang="en-US" dirty="0" err="1">
                <a:latin typeface="Comic Sans MS" pitchFamily="66" charset="0"/>
              </a:rPr>
              <a:t>krank</a:t>
            </a:r>
            <a:r>
              <a:rPr lang="en-US" dirty="0">
                <a:latin typeface="Comic Sans MS" pitchFamily="66" charset="0"/>
              </a:rPr>
              <a:t>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7413" name="Picture 5" descr="C:\My Documents\Student Teaching\Sich wehtun\cou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257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My Documents\Student Teaching\Krankheit\Erkält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2484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295400" y="4953000"/>
            <a:ext cx="6248400" cy="685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" y="5715000"/>
            <a:ext cx="8229600" cy="8382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52600" y="5791200"/>
            <a:ext cx="5392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>
                <a:latin typeface="Comic Sans MS" pitchFamily="66" charset="0"/>
              </a:rPr>
              <a:t>Ich habe eine Erkältung.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71650" y="4953000"/>
            <a:ext cx="5216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>
                <a:latin typeface="Comic Sans MS" pitchFamily="66" charset="0"/>
              </a:rPr>
              <a:t>Ich habe mich erkältet.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62000" y="304800"/>
            <a:ext cx="5105400" cy="8382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>
                <a:latin typeface="Comic Sans MS" pitchFamily="66" charset="0"/>
              </a:rPr>
              <a:t>Ich habe Schnupfen.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5700000">
            <a:off x="2971800" y="1219200"/>
            <a:ext cx="685800" cy="685800"/>
          </a:xfrm>
          <a:prstGeom prst="curvedUpArrow">
            <a:avLst>
              <a:gd name="adj1" fmla="val 22912"/>
              <a:gd name="adj2" fmla="val 42912"/>
              <a:gd name="adj3" fmla="val 38889"/>
            </a:avLst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69" grpId="0" animBg="1"/>
      <p:bldP spid="11266" grpId="0" autoUpdateAnimBg="0"/>
      <p:bldP spid="11270" grpId="0" autoUpdateAnimBg="0"/>
      <p:bldP spid="11271" grpId="0" animBg="1" autoUpdateAnimBg="0"/>
      <p:bldP spid="112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200" y="5181600"/>
            <a:ext cx="8229600" cy="16764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5410200"/>
            <a:ext cx="45704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latin typeface="Comic Sans MS" pitchFamily="66" charset="0"/>
              </a:rPr>
              <a:t>Ich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habe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Fieber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2292" name="Picture 4" descr="C:\My Documents\Student Teaching\Krankheit\Fie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1628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7200" y="5105400"/>
            <a:ext cx="8229600" cy="1447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52600" y="5257800"/>
            <a:ext cx="58096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err="1" smtClean="0">
                <a:latin typeface="Comic Sans MS" pitchFamily="66" charset="0"/>
              </a:rPr>
              <a:t>Ich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habe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eine</a:t>
            </a:r>
            <a:r>
              <a:rPr lang="en-US" dirty="0">
                <a:latin typeface="Comic Sans MS" pitchFamily="66" charset="0"/>
              </a:rPr>
              <a:t> Grippe.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3316" name="Picture 4" descr="C:\My Documents\Student Teaching\Krankheit\Grip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08660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33400" y="228600"/>
            <a:ext cx="8229600" cy="17526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3716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09800" y="381000"/>
            <a:ext cx="49632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latin typeface="Comic Sans MS" pitchFamily="66" charset="0"/>
              </a:rPr>
              <a:t>Mir </a:t>
            </a:r>
            <a:r>
              <a:rPr lang="en-US" dirty="0" err="1">
                <a:latin typeface="Comic Sans MS" pitchFamily="66" charset="0"/>
              </a:rPr>
              <a:t>ist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schwindlig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err="1" smtClean="0">
                <a:latin typeface="Comic Sans MS" pitchFamily="66" charset="0"/>
              </a:rPr>
              <a:t>Ich</a:t>
            </a:r>
            <a:r>
              <a:rPr lang="en-US" dirty="0" smtClean="0">
                <a:latin typeface="Comic Sans MS" pitchFamily="66" charset="0"/>
              </a:rPr>
              <a:t> bin </a:t>
            </a:r>
            <a:r>
              <a:rPr lang="en-US" dirty="0" err="1" smtClean="0">
                <a:latin typeface="Comic Sans MS" pitchFamily="66" charset="0"/>
              </a:rPr>
              <a:t>Seekrank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486" name="Picture 6" descr="C:\My Documents\Student Teaching\Sich wehtun\diz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685800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28600" y="838200"/>
            <a:ext cx="8229600" cy="8382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3716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67080" y="910680"/>
            <a:ext cx="77764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Ich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habe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einen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Sonnenbrand</a:t>
            </a:r>
            <a:r>
              <a:rPr lang="en-US" dirty="0" smtClean="0">
                <a:latin typeface="Comic Sans MS" pitchFamily="66" charset="0"/>
              </a:rPr>
              <a:t>!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4034" name="Picture 2" descr="http://www.skinconcerns.org/wp-content/uploads/2010/12/Sunbu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648200" cy="4799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Wie geht es dir?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4114800" cy="4495800"/>
          </a:xfrm>
        </p:spPr>
        <p:txBody>
          <a:bodyPr/>
          <a:lstStyle/>
          <a:p>
            <a:r>
              <a:rPr lang="en-US" sz="3600" dirty="0" err="1" smtClean="0">
                <a:latin typeface="Comic Sans MS" pitchFamily="66" charset="0"/>
              </a:rPr>
              <a:t>Ich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habe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mir</a:t>
            </a:r>
            <a:r>
              <a:rPr lang="en-US" sz="3600" dirty="0">
                <a:latin typeface="Comic Sans MS" pitchFamily="66" charset="0"/>
              </a:rPr>
              <a:t> den Arm </a:t>
            </a:r>
            <a:r>
              <a:rPr lang="en-US" sz="3600" dirty="0" err="1">
                <a:latin typeface="Comic Sans MS" pitchFamily="66" charset="0"/>
              </a:rPr>
              <a:t>gebrochen</a:t>
            </a:r>
            <a:r>
              <a:rPr lang="en-US" sz="3600" dirty="0" smtClean="0">
                <a:latin typeface="Comic Sans MS" pitchFamily="66" charset="0"/>
              </a:rPr>
              <a:t>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2055" name="Picture 7" descr="portraet-maedchen-gebrochen-arm-~-10510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2609850"/>
            <a:ext cx="2286000" cy="28575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286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2209800" y="304800"/>
            <a:ext cx="5791200" cy="2057400"/>
          </a:xfrm>
          <a:prstGeom prst="wedgeEllipseCallout">
            <a:avLst>
              <a:gd name="adj1" fmla="val -46380"/>
              <a:gd name="adj2" fmla="val 55940"/>
            </a:avLst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3716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Comic Sans MS" pitchFamily="66" charset="0"/>
              </a:rPr>
              <a:t>Wie fühlst du dich?</a:t>
            </a:r>
            <a:br>
              <a:rPr lang="en-US" sz="360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3600">
                <a:solidFill>
                  <a:schemeClr val="tx2"/>
                </a:solidFill>
                <a:latin typeface="Comic Sans MS" pitchFamily="66" charset="0"/>
              </a:rPr>
              <a:t>Wie fühlen Sie sich?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 autoUpdateAnimBg="0"/>
      <p:bldP spid="1844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Wie fühlst du dich?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Ich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habe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mir</a:t>
            </a:r>
            <a:r>
              <a:rPr lang="en-US" dirty="0">
                <a:latin typeface="Comic Sans MS" pitchFamily="66" charset="0"/>
              </a:rPr>
              <a:t> den </a:t>
            </a:r>
            <a:r>
              <a:rPr lang="en-US" dirty="0" err="1">
                <a:latin typeface="Comic Sans MS" pitchFamily="66" charset="0"/>
              </a:rPr>
              <a:t>Knöchel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verstaucht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85" name="Picture 13" descr="bergschu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90700"/>
            <a:ext cx="2286000" cy="2286000"/>
          </a:xfrm>
          <a:prstGeom prst="rect">
            <a:avLst/>
          </a:prstGeom>
          <a:noFill/>
        </p:spPr>
      </p:pic>
      <p:pic>
        <p:nvPicPr>
          <p:cNvPr id="3090" name="Picture 18" descr="foot_AB2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3022576" cy="20875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Was fehlt dir?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err="1" smtClean="0">
                <a:latin typeface="Comic Sans MS" pitchFamily="66" charset="0"/>
              </a:rPr>
              <a:t>Ich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habe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mir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>
                <a:latin typeface="Comic Sans MS" pitchFamily="66" charset="0"/>
              </a:rPr>
              <a:t>das </a:t>
            </a:r>
            <a:r>
              <a:rPr lang="en-US" sz="3600" dirty="0" err="1">
                <a:latin typeface="Comic Sans MS" pitchFamily="66" charset="0"/>
              </a:rPr>
              <a:t>Knie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verletzt</a:t>
            </a:r>
            <a:r>
              <a:rPr lang="en-US" sz="3600" dirty="0" smtClean="0">
                <a:latin typeface="Comic Sans MS" pitchFamily="66" charset="0"/>
              </a:rPr>
              <a:t>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4108" name="Picture 12" descr="klose_DW_Sport_LEVE_39913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3013" y="2362200"/>
            <a:ext cx="5360987" cy="3578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28600" y="685800"/>
            <a:ext cx="8229600" cy="25146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3716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3054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Tut </a:t>
            </a:r>
            <a:r>
              <a:rPr lang="en-US" dirty="0" err="1" smtClean="0">
                <a:latin typeface="Comic Sans MS" pitchFamily="66" charset="0"/>
              </a:rPr>
              <a:t>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sehr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weh</a:t>
            </a:r>
            <a:r>
              <a:rPr lang="en-US" dirty="0" smtClean="0">
                <a:latin typeface="Comic Sans MS" pitchFamily="66" charset="0"/>
              </a:rPr>
              <a:t>?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Ja</a:t>
            </a:r>
            <a:r>
              <a:rPr lang="en-US" dirty="0" smtClean="0">
                <a:latin typeface="Comic Sans MS" pitchFamily="66" charset="0"/>
              </a:rPr>
              <a:t>. Es tut </a:t>
            </a:r>
            <a:r>
              <a:rPr lang="en-US" dirty="0" err="1" smtClean="0">
                <a:latin typeface="Comic Sans MS" pitchFamily="66" charset="0"/>
              </a:rPr>
              <a:t>mir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schrecklich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weh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http://t0.gstatic.com/images?q=tbn:ANd9GcQh5MZub-cSJDDbxxeKeTl-oNp7iAsj39FCw8xyu84kYP7ZQXYEVA:data.lustich.de/bilder/l/15838-abschied-tut-w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52799"/>
            <a:ext cx="4876800" cy="3245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28600" y="838200"/>
            <a:ext cx="8229600" cy="8382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3716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44626" y="910680"/>
            <a:ext cx="44214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Gute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Besserung</a:t>
            </a:r>
            <a:r>
              <a:rPr lang="en-US" dirty="0" smtClean="0">
                <a:latin typeface="Comic Sans MS" pitchFamily="66" charset="0"/>
              </a:rPr>
              <a:t>!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http://t2.gstatic.com/images?q=tbn:ANd9GcRc0-P79cOEMKRLlwrRSDQBQ8ULfAjZ4MKcuQx_BVHbnaelKV15JQ:www.gif-paradies.de/gifs/gemischtes/gute_besserung/gute_besserung_0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324600" cy="3983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99361" y="2566988"/>
            <a:ext cx="3563540" cy="118348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en-US" sz="3200" dirty="0">
                <a:latin typeface="Kristen ITC" panose="03050502040202030202" pitchFamily="66" charset="0"/>
              </a:rPr>
              <a:t>DAS DATUM </a:t>
            </a:r>
            <a:br>
              <a:rPr altLang="en-US" sz="3200" dirty="0">
                <a:latin typeface="Kristen ITC" panose="03050502040202030202" pitchFamily="66" charset="0"/>
              </a:rPr>
            </a:br>
            <a:r>
              <a:rPr altLang="en-US" sz="3200" dirty="0">
                <a:latin typeface="Kristen ITC" panose="03050502040202030202" pitchFamily="66" charset="0"/>
              </a:rPr>
              <a:t/>
            </a:r>
            <a:br>
              <a:rPr altLang="en-US" sz="3200" dirty="0">
                <a:latin typeface="Kristen ITC" panose="03050502040202030202" pitchFamily="66" charset="0"/>
              </a:rPr>
            </a:br>
            <a:r>
              <a:rPr altLang="en-US" sz="3200" dirty="0">
                <a:latin typeface="Kristen ITC" panose="03050502040202030202" pitchFamily="66" charset="0"/>
              </a:rPr>
              <a:t>GEBURTSTAGE</a:t>
            </a:r>
            <a:br>
              <a:rPr altLang="en-US" sz="3200" dirty="0">
                <a:latin typeface="Kristen ITC" panose="03050502040202030202" pitchFamily="66" charset="0"/>
              </a:rPr>
            </a:br>
            <a:r>
              <a:rPr altLang="en-US" sz="3200" dirty="0">
                <a:latin typeface="Kristen ITC" panose="03050502040202030202" pitchFamily="66" charset="0"/>
              </a:rPr>
              <a:t/>
            </a:r>
            <a:br>
              <a:rPr altLang="en-US" sz="3200" dirty="0">
                <a:latin typeface="Kristen ITC" panose="03050502040202030202" pitchFamily="66" charset="0"/>
              </a:rPr>
            </a:br>
            <a:endParaRPr altLang="en-US" sz="3200" dirty="0">
              <a:latin typeface="Kristen ITC" panose="03050502040202030202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750469"/>
            <a:ext cx="3429000" cy="771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en-US" sz="3200">
                <a:latin typeface="Kristen ITC" panose="03050502040202030202" pitchFamily="66" charset="0"/>
              </a:rPr>
              <a:t>UND</a:t>
            </a:r>
          </a:p>
          <a:p>
            <a:pPr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en-US" sz="3200">
                <a:latin typeface="Kristen ITC" panose="03050502040202030202" pitchFamily="66" charset="0"/>
              </a:rPr>
              <a:t> WETTER</a:t>
            </a:r>
          </a:p>
        </p:txBody>
      </p:sp>
      <p:pic>
        <p:nvPicPr>
          <p:cNvPr id="32772" name="Picture 5" descr="MPj043841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9" y="3490912"/>
            <a:ext cx="156567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MCj033620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17" y="2143126"/>
            <a:ext cx="1531144" cy="11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40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772400" cy="119538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Heute</a:t>
            </a:r>
            <a:r>
              <a:rPr lang="en-US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</a:t>
            </a:r>
            <a:r>
              <a:rPr lang="en-US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ist</a:t>
            </a:r>
            <a:r>
              <a:rPr lang="en-US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_____ , der </a:t>
            </a:r>
            <a:r>
              <a:rPr lang="en-US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______(-</a:t>
            </a:r>
            <a:r>
              <a:rPr lang="en-US" sz="4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te</a:t>
            </a:r>
            <a:r>
              <a:rPr lang="en-US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) </a:t>
            </a:r>
            <a:r>
              <a:rPr lang="en-US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April</a:t>
            </a:r>
            <a:r>
              <a:rPr lang="en-US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, </a:t>
            </a:r>
            <a:r>
              <a:rPr lang="en-US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2016                  </a:t>
            </a:r>
            <a:br>
              <a:rPr lang="en-US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r>
              <a:rPr lang="en-US" sz="4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4.4.2016</a:t>
            </a:r>
            <a:r>
              <a:rPr lang="en-US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		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idx="1"/>
          </p:nvPr>
        </p:nvSpPr>
        <p:spPr>
          <a:xfrm>
            <a:off x="457795" y="1688901"/>
            <a:ext cx="7924205" cy="263723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 sz="2800" b="1" dirty="0">
              <a:solidFill>
                <a:srgbClr val="993366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800" b="1" dirty="0">
              <a:solidFill>
                <a:srgbClr val="993366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b="1" dirty="0">
                <a:latin typeface="Kristen ITC" panose="03050502040202030202" pitchFamily="66" charset="0"/>
              </a:rPr>
              <a:t>Geburtstage</a:t>
            </a:r>
            <a:endParaRPr lang="en-US" altLang="en-US" sz="2800" dirty="0"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de-DE" altLang="en-US" sz="2800" dirty="0" smtClean="0">
                <a:solidFill>
                  <a:schemeClr val="accent1"/>
                </a:solidFill>
                <a:latin typeface="Kristen ITC" panose="03050502040202030202" pitchFamily="66" charset="0"/>
              </a:rPr>
              <a:t>Jamie Lynn Spears</a:t>
            </a:r>
          </a:p>
          <a:p>
            <a:pPr eaLnBrk="1" hangingPunct="1">
              <a:buFontTx/>
              <a:buNone/>
              <a:defRPr/>
            </a:pPr>
            <a:r>
              <a:rPr lang="de-DE" altLang="en-US" sz="2800" dirty="0" smtClean="0">
                <a:solidFill>
                  <a:schemeClr val="accent1"/>
                </a:solidFill>
                <a:latin typeface="Kristen ITC" panose="03050502040202030202" pitchFamily="66" charset="0"/>
              </a:rPr>
              <a:t>Robert Downey Jr.</a:t>
            </a:r>
            <a:endParaRPr lang="de-DE" altLang="en-US" sz="2800" dirty="0">
              <a:solidFill>
                <a:schemeClr val="accent1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800" dirty="0">
              <a:solidFill>
                <a:srgbClr val="CC0099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dirty="0" err="1">
                <a:solidFill>
                  <a:srgbClr val="D2D2F4"/>
                </a:solidFill>
                <a:latin typeface="Kristen ITC" panose="03050502040202030202" pitchFamily="66" charset="0"/>
              </a:rPr>
              <a:t>Sie</a:t>
            </a:r>
            <a:r>
              <a:rPr lang="en-US" altLang="en-US" sz="2800" dirty="0">
                <a:solidFill>
                  <a:srgbClr val="D2D2F4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dirty="0" err="1">
                <a:solidFill>
                  <a:srgbClr val="D2D2F4"/>
                </a:solidFill>
                <a:latin typeface="Kristen ITC" panose="03050502040202030202" pitchFamily="66" charset="0"/>
              </a:rPr>
              <a:t>haben</a:t>
            </a:r>
            <a:r>
              <a:rPr lang="en-US" altLang="en-US" sz="2800" dirty="0">
                <a:solidFill>
                  <a:srgbClr val="D2D2F4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b="1" dirty="0">
                <a:solidFill>
                  <a:srgbClr val="D2D2F4"/>
                </a:solidFill>
                <a:latin typeface="Kristen ITC" panose="03050502040202030202" pitchFamily="66" charset="0"/>
              </a:rPr>
              <a:t>am</a:t>
            </a:r>
            <a:r>
              <a:rPr lang="en-US" altLang="en-US" sz="2800" dirty="0">
                <a:solidFill>
                  <a:srgbClr val="D2D2F4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dirty="0" smtClean="0">
                <a:solidFill>
                  <a:srgbClr val="D2D2F4"/>
                </a:solidFill>
                <a:latin typeface="Kristen ITC" panose="03050502040202030202" pitchFamily="66" charset="0"/>
              </a:rPr>
              <a:t>_______(-ten</a:t>
            </a:r>
            <a:r>
              <a:rPr lang="en-US" altLang="en-US" sz="2800" dirty="0">
                <a:solidFill>
                  <a:srgbClr val="D2D2F4"/>
                </a:solidFill>
                <a:latin typeface="Kristen ITC" panose="03050502040202030202" pitchFamily="66" charset="0"/>
              </a:rPr>
              <a:t>) </a:t>
            </a:r>
            <a:r>
              <a:rPr lang="en-US" altLang="en-US" sz="2800" dirty="0" smtClean="0">
                <a:solidFill>
                  <a:srgbClr val="D2D2F4"/>
                </a:solidFill>
                <a:latin typeface="Kristen ITC" panose="03050502040202030202" pitchFamily="66" charset="0"/>
              </a:rPr>
              <a:t>April </a:t>
            </a:r>
            <a:r>
              <a:rPr lang="en-US" altLang="en-US" sz="2800" dirty="0" err="1">
                <a:solidFill>
                  <a:srgbClr val="D2D2F4"/>
                </a:solidFill>
                <a:latin typeface="Kristen ITC" panose="03050502040202030202" pitchFamily="66" charset="0"/>
              </a:rPr>
              <a:t>Geburtstag</a:t>
            </a:r>
            <a:r>
              <a:rPr lang="en-US" altLang="en-US" sz="2800" dirty="0">
                <a:solidFill>
                  <a:srgbClr val="D2D2F4"/>
                </a:solidFill>
                <a:latin typeface="Kristen ITC" panose="03050502040202030202" pitchFamily="66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CC3399"/>
                </a:solidFill>
                <a:latin typeface="Kristen ITC" panose="03050502040202030202" pitchFamily="66" charset="0"/>
              </a:rPr>
              <a:t>				</a:t>
            </a:r>
            <a:endParaRPr lang="en-US" altLang="en-US" sz="2800" dirty="0">
              <a:solidFill>
                <a:schemeClr val="accent2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b="1" dirty="0">
                <a:solidFill>
                  <a:srgbClr val="FFC000"/>
                </a:solidFill>
                <a:latin typeface="Kristen ITC" panose="03050502040202030202" pitchFamily="66" charset="0"/>
              </a:rPr>
              <a:t>Das Wetter:</a:t>
            </a:r>
            <a:r>
              <a:rPr lang="en-US" altLang="en-US" sz="2800" dirty="0">
                <a:solidFill>
                  <a:srgbClr val="FFC000"/>
                </a:solidFill>
                <a:latin typeface="Kristen ITC" panose="03050502040202030202" pitchFamily="66" charset="0"/>
              </a:rPr>
              <a:t>  </a:t>
            </a:r>
            <a:r>
              <a:rPr lang="en-US" altLang="en-US" sz="2800" dirty="0" err="1">
                <a:solidFill>
                  <a:srgbClr val="FFC000"/>
                </a:solidFill>
                <a:latin typeface="Kristen ITC" panose="03050502040202030202" pitchFamily="66" charset="0"/>
              </a:rPr>
              <a:t>Es</a:t>
            </a:r>
            <a:r>
              <a:rPr lang="en-US" altLang="en-US" sz="2800" dirty="0">
                <a:solidFill>
                  <a:srgbClr val="FFC000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Kristen ITC" panose="03050502040202030202" pitchFamily="66" charset="0"/>
              </a:rPr>
              <a:t>ist</a:t>
            </a:r>
            <a:r>
              <a:rPr lang="en-US" altLang="en-US" sz="2800" dirty="0">
                <a:solidFill>
                  <a:srgbClr val="FFC000"/>
                </a:solidFill>
                <a:latin typeface="Kristen ITC" panose="03050502040202030202" pitchFamily="66" charset="0"/>
              </a:rPr>
              <a:t> ____, ____, ____!!</a:t>
            </a:r>
          </a:p>
          <a:p>
            <a:pPr eaLnBrk="1" hangingPunct="1">
              <a:buFontTx/>
              <a:buNone/>
              <a:defRPr/>
            </a:pPr>
            <a:endParaRPr lang="en-US" altLang="en-US" sz="2800" dirty="0"/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2643188" y="1877747"/>
            <a:ext cx="3857625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5" name="AutoShape 10" descr="data:image/jpeg;base64,/9j/4AAQSkZJRgABAQAAAQABAAD/2wCEAAkGBhQSERUUEhQUFBQUFxcYFhQXFRQXFRcVFBUVFBQVGBQXHCYeFxkjGRUUHy8gIycpLCwsFR4xNTAqNSYsLCkBCQoKDgwOGg8PGiwkHyQpKSwpKSksLCwpKSwsLCksLCwsLCwpLCwsLCkpLCkpLCwsLCwsLCksLCwsLCwpLCwsLP/AABEIAOwA1gMBIgACEQEDEQH/xAAcAAACAgMBAQAAAAAAAAAAAAAEBQIDAAEGBwj/xAA9EAABAwIEAgcHAgUEAwEBAAABAAIRAwQFEiExQVEGE2FxgZGhFCIyscHR8ELhByNSgvEVYnKyQ5KiMyT/xAAZAQACAwEAAAAAAAAAAAAAAAACAwABBAX/xAAjEQACAgICAgMBAQEAAAAAAAAAAQIRAxIhMQRREyJBYaFx/9oADAMBAAIRAxEAPwDxptP3Z7UZZW0tOm4PohWu0jgiaNyWlpAHu+veuxKQBZd0ywMA092e8orCbMvDpE5gRPcqm30gBzWuAMidI7O5TpYiWuYQ0DJOgJAdPNKcyzRaW27SNDnI8p+yZVLGBUIhs02Ok7AmdUGcSaWhrqYID3P3O7iTHqrG4xPWdY3N1kDQxAbsAh3IRsLQVDUa4hxOjXdoE6fnBRp2/V0c5HvCoJ7uI8ljL5rR/LZlOcOBmYgRB/OK3c4lnpvaWw5788jYaREKtyyGK0RTJDf/ACQ+eQ4DzS10nUpjid2KrmkNLcrA3y4oPIqcyFORMsGtJJPAaIRlEkgDUnQLq6NmKNID9X1QudFpWc7jA94NHD6qu2pQ1xOhIgfVGvYASficeKErOniB3boflD09gT2Qqy5EuojnPgVU+mFfyFOJWHhWBk7KlzFAOIRbg0E5FoMW6VzOhVrWqblUU5VmVW5VmVXuQpyrRarsqiWolMotwyhmqAdhRd/aw0nsVvRq3zVj2MPzCZYvZEscGjUhMUiHIChpKxFOsqg0j5LE7YqiVSjFNumsmfVH2lkDbvMe98QPYP8AHqgKl1maBGskz3plaYwGmIOTJly6b81nkyw//R2vo0n0wM7MhqN/qaYkx5+qsvQynQFTq2Emu4HTdoDtPRC2mO9XVY9jTDWBj2k/EERVxahUpNY8PEVXVCGxBDs0NnuKQ5FkMTtWW1xDabXtqMa5rXCQM+n09U3rWdH25lv1FPKYJIEH4HOjzASHE8V6+uKhGVoygDiGNPz3TYY9R/1EXEu6uInKZnJl233S9iyNjhzH3Ip1LcMaG1SIJ94NPun85oHo5hzKvXlzM/V0y5rZO+sbbo/Cb2hTuM7qznBzKgktd7pcQWgT4rMHfQoMrtFwM1Wjla/K5oDpP3ClkKLLCqdYXA6p1OpTpB7GlztxObQ/2+anhuA0nvo03h2d9N9R/vEafoEcOPktYRfNoXrXPq9awtLX1Nfhc3bXkQ1M8BeHXNW5d/8AmGuZT/3DQN7hAnxVOaXLIk3wgfDMHp0aTKzwXPqNLmiYyztol15Wc8zumtw01HHg1uk8J5BR9ka0SR3N58tOAWOWXZmyOPVCEYcTq46eQ8+KhUptaNPsnNw2fi/9QYjvSi704QOA/NVFIjQuqvQ1SoO1Zc1BPb+eSDJTkIky1ze1VFaIW2ko9hZZQoFxAG5TIWWXMDvz/fvWsLt494+B7UYXjadUO/IajwANC3lW6xgqTTKNSAaK8qiWq4hQIRpgheDYoLdznFubMI3iNZRlx0pDv/H/APSSuCY08BLrZ1eTImG8C0bn5p8WUDVsYk/B6rEtIWJ6ZQzo4ceqd7vv5hHdpP1UTh1QAktIA3KLsMVYwmS4gneNhCIp4ozq6tN7usB+Ake8DGmqTMsUNCmFoBSCyyCNgKQC0FJLshpYtoiwtDVqNYCBmO52HNVZZfhGFGs7kxvxH6DtXXGnoGsAAEBo+vd9lujatYBSp6MZ8TuLnIyk0NzE/p07jyHy8Fhy5dnSN+LFqrfYGaTabQBr9TuXFCuZJknXn+bIivUnXyHHuQlasdIiRx/S39/wIIsa0DXBaxsnQDnvy8/XuXM31Vzz7oMczv8Asn9zSl0fE7hP0bw8U0wbosX6vHhwRfIolfHfZxFvgb3kAAn5LpcN/hy4iX8V6Nh+BtYBoPJNGWqjzSYPxR/Dye76AZZjbgldTowGav0H5wK9rq2gO65bpJ0dDwYHjKiysF40eX3VyGaNGnJL61zI/PMJni+FPpEyJaePckdRaoNNGaaaZPrp3RFrU4FLyrqFWDPJMQoZFQIVkqBTECZb2xqPaxu7yAPFdlXumNri0bGVtKP7tNPL5oDoTaAOqXL/AIKDTrwzEfQf9lCr05LnSaLGydTm1AnU7clpgUzlatAtcW8WkjyMLSdYtaf/ANTo2e3N6gFYtCKEjFcxUtVzEmZZa1SCi1TassiyQW1pbS2QyEzwC1D6uY/DTGY9p2aPP5JaF2PRawikHEfGcx7howfMpGeesB+CO0+RrQpZBrvue87eSouahgDhv2kn7fUoqo6T6+GwXPY7i4Z7rdXceQHb9lz1zwjpdcsy8xADWYG2bnzDePj/AJVNm59YxTBa3+o79sDglWFWzrmpJJLQfA9w2AXqGC4I1rRomy+vBUZXyL8F6NBupGvauts7EAQAiLazRzKMIUinKyinQVvVq3KtOCgIJWCX12yEzqhA1QqIcZ0iwsAF0SCvLcVtMrjGy9sxUe6QvJOkVtle4agcOX+E/E6dCsquJza0Ctv0K0eC2GAa0Hy0dykSqLJ3ueJVxTEUEtxeo2g6gHRTcZcIEk6cd40S5ytcqnLREotq4pUJBJ1aMoMDbT7BYhHLFoQJNquYqWq1qXMIuaphQaptWWRZILa0FtLZC6ztzUe1g/UQPPdekmiGU2sHGB4Afb5rnOh+E6ms/YaN+rvsn1e4klx/Tp4zr8lzvIncq9HR8eFRv2LcexUUmEj43aNHLTfuXB31xwJ+IiTOp5uPfwHARzTDF8S62q536WS1o5kfSfOI4oXCcH9prQXQBueJ4lFhjqrZeWTfETuOhtGkGiCCe8L0nDqIheZW3QRzDNGrryJI9QnFpd3lAw+SB2yD4oWldhK+j0kMC2keEYoXjXdNesQ2Si+FFzUuv8XFISVzV7/EQNMBh75U7JTOsqBAXC5Cr07qv0p05P8AefLRU3HSC8AzGkAORBUoujoLtsgrzzpvZxD/AAnnyXV4d0jbW0PuvHxN+o7EN0hw3rqLm8YJHgonrIqStUeP3G/Z+bKtysuRlcQeB8lW0roo5j7DbA+6e9ElCWHHwRUpiKIuVTlY4qty0QKKisWFYtCKJsVrFS1XMS5kLQpgKDVMFZZBEgmWB4U6vVA/S0guPZy7ygba3NRwa0SXGAu8taDLWlA3jU8zzWTPl0VLtmjBi3d/gTcVm0mhjAAGjbtGw+qR4piGWi7hAI8fhP1ULi9OpPH0E/OdUrvQajYOgJJd2NHzWBR9nS66ErW+6OGbbuH3PyRmE4gaEvgmSY9FCq/M6dtgByA90D5rt8N6LtfRaHCZH4Voc0uzPp+oU4f0nuntdUpU3Pa3c5g1uugGxMyQn9l0muBDbmiW5jAILag826jjz2TPDOjrqdM0w45HR7pAI04iNZTOxwFjH5mzMzsPiiJOnJRuFdA/e+y7C3agjZ31+if1WkCUFbWAZy1M92snuRt/XhkJNUNs5nFKud2WJPyS421Fsl8GNT8IA7yU3o2ROZw1cdpMIa66PU3U352CpVLSGOIBDd9B/ToSJ313UjG3yXKVLgHs8bt4/lGmY3yuY4jhwKOZiLXjh3LiMQ6IUnv1ptonMINMFsN1OvvHXQwRCqwSxr0qpbndUpjZxnNv+qfzVMlFJWmLhJydNDzFcKHWNqMBBaeG2/JGOHuoqjTJAlVXDYCUxp490wtg26fl2Jnx4pVbW7nmGhznHWGguPkE/wCktq59w/KCSTAA4ruejFH2O0htIvf8T3iBJPAE7xsFseRQijGsLnN+jzG2pFpc1zS1wiWuBBHeDqFem/Sy66y7cYghrQRyOpg9oBHmk8LTjdpMzzjrJoiVU4qwqpy1QFkCsWisWhFFjVc1UtVzUuZC0KbQoNCZYVaFzgf0zr2ng0LJN0rGRjs6H/RfDQyajt407J/YfJVYxf53xOgI/YfVNbh/V0e/zP59VzQdmOmpPH6hcdy3k5M60IqMaRt20kzHDt5n85qDq38kuO7tvkPXXwUbraNuH0P1VN67RoHAEolyE+AG3dL+4jyBhe1dHaEsb3LxC2PvBe69ETNCmRxCPIuRePmJ0NK1EaqbmgbKTWLZAAQ9AtFbG6oXEXI2m1LsSchCRTQEQi/ZwdtELZHNomDWQomShfcYVPEqFPDGt4BNiULcVFGWkLq7AEixGsm97VXNX1WTHNUHVC62wZz3lzRqdZ346rp7qqKdAveAG0xmPKGDN9FvCHZR8J90RMaTxSn+IuJhli9oOtU9W3tLvijsDQ7XuRRWzAm6j/w8nbcmo973fE9xcfHWPDbwUpUKTYUl1YnJl2aKqcplQK0QBKysWFYtCKLWK1qfUOiGbapHeEdS/h5VPw1G+LT90uZDmaa6jBKUkHkNO/ifDbxQeJ9FKtqWl5aQ7Rsc+4prYtyM0/4jtjf1+S5nlSpG3xo2wbpLiH6R3IXDaPuF3Z+wQl6TUqR2wPqUyrOyNDeQ18PwLnPiKSOkly2Lrl3vAcvohn6sJ8PPVXbuM7x81q2pS4z2ad3BMXCFPlgNOgc35wXsvQS4m2a3izTw3HoQvNrTDpc3811XadGbvq6wbweI/uGoPjqPBScrKgteD0Rj1Y5mnahaNTREtroLJL+AIvXsBztiDoZmRz7EkvcaJcAGPcJ1c0CB3yRPhK6eq4EQeKGq27BEBTkif8FeHOJeCJgcSI8E8D0PIC02souCdl1Wolt1VRFWqk+I11GxkQO9uEqtGh1UA7T8kRcnRcV0pxx9u+iaZGZry+DOU5REOAIkHN6K4RcnQOSairZ6o8hlPUiOOu2ms8iCHCP9pXjXSfHjeXRIM0qUsp8j/U/x08AFf0k/iE+7tm0gx1N7j/NcHyxzBs1oOupMmeXGUksaUQtkcajyc95HLgr596wrbt1ErVEzsi5VuUyq3LRAEgViwrFoRR2Nk+4ra0yKbeBIkntXUdHri5bVFOu1rmkEio3TbgQgcKbAAXUWHBBNkFXTkFxotG5JjkNNz3TPgkF5XDGacBlbzJTrpXiANRrW7gEee/yXL3VQEgDXLw5k/gXF8p7Tr0dXxY1GyqzofzBOpHxd+5+iy8qy48vzRW0xHfG/aVBlOSdNNPTX5lZVy7NMuqRC0tSZP5wlMqNkG5SR8TvQlSZTDac8zHgNZ9UJdXhBHHLA+Su7YNUrH1C0DTPd+fnJBXt2adRrgdnb9zj9/VFVL8ZvT1XPYvdExHEn5/nkgVt0F1yex4XeitSDm7keRQt4+6boAwxwzEEjhw3SfopcFrGTsWt84C6uuMwlXFlL6yELMRryZZljt+qx+OOaJcHfPfxTB95Gjh5j6qiresOgDSexOv8Ao7sX0+lLdZnTf3XfaExwrFG1pymY7CEM2iXHXbl+ybUmtY2AAClyoTLX8Kq790rrNzFH1yhKjoQA2K73ZeVdLrrPcnkwAeJ1P0XpeK3GhA8e5eQXdbPUc/m4nw4ekLT465sy+S/rRKiyT+cE0t2eGyAtG+v7prbmR5fJaZGeCF7mneDExPCeUqBTirZzTY0OhgLnucf97sjNO5pUa9hNJjWuBy+9/wAutqZGnyA81ccq/wBBeNiUqBRz8NOYtDmmA4zrHuzI9FS+1y66O9wOInbNt4rXCaFuLBCtKyrQI3Gxg98SsWpPgCjusCxdhADiGuGhB01C6BuN04LWuDi0S4DWB2+K52jYUK3xZSec6rp8EwihTByNaMwgniRyQzLRyuOEtIc6SXiZ5ydPRDYXSzv/AOOp+iL6bWYp12tZsWk92vDs7FvC8Oe2BxjMfIxK4/kxqzpePO1RSWS53Lh6q32YhscTAntKJrUcp2185PBW21eDABgRqdNeJ81hs2dkcWAawMA2HDt1P0SKuyRl17Tyn5fsuiuLgTOhPNJLy7AJLQJ5wB/kooMGStFPtkGdTPMfRBV6pLpOw4dnNV1rknaDKX3t0fgmTx5DsTowtiZ5FFHZfw/6VAu6iqYMk0yeIJnJ3jh2dy9ew9+Zq+X2EzIkEGQRuI2IK9f/AIa9O+t/kVz/ADQJa7g9o49jhxCLLip7IRhzX9ZHpjrNpQ1TDWhXNuRwWPudFno08gZoBqHe9TurlJ7nFWtMFwnkNT5BU6QSTYXVell5d8Butde+psMo5nfyVtOyjdLcgqo5/GGltF54kH14BeSt2C9qxS2zDsHBeOXdDJUe3bK5w9dPRbPFfaMXlfjLqLtB2D5SUdb1fr8kpZU08/VG2jpB7BPyH281qaM0WEvxIlrmloIcGDiIyTB9SsGKmWnKIAYCOYp/D3a6qwYUPZ2VnVWtbUqOpgFpMFokuJHBa/0Cp1r6Tixpp0zVLifdNMR7wcBqIKYscfQO7KDfjLBbqWObM/1uzEqFW8a4u0PvOZ/6t4LRsHFwawtqEguGR2YQJnuOh0QrGl2wnjpy3T4Y0gXJllatmHe4k8tdvRYqnsc0CZAcJHIjmsWpKkDYbd4a6lGaIOxCKFGtTptqS9rXHQhxHyKFoPfVLKZJIJAHjv6Su5xag19pUpN3ohpjuE/JDMo5nDahqVMz3OdlEy4kxHafFdThd3mfUPAQPERP0XJ4fTMADTMde6NvVPadUUWEaZj4964/lcnQ8dMY3FwJBPD7fuUG+6DdjHEniewJY+7LtTx4fdV3FbSFiSo3izFsTc92hIaNhOpPMoRl6f168pPDykrLxA1N1thFNHPySakFXOJHZunCeO3ogQtvGqt6v3e/T7/NNSS6M0m5PkrY1dP/AA3pZ77upvP/AFH1XMPdyXcfwhsJuKtTg1mQcpc4OP8A1HmhyP6sLGvuj00Z27FVVsQq/wBKbiioOtlz2mdJM5utSq1fidlHIaIiywZo2Ce07IK72ZVr7D3AGWgChWYmD2QhzTkqmgbFN1b6Lyjp1hPV1usG1T/s3fzEeRXtNaguZ6U9HxXouZsTq08nDYq8U9J3+C8sN40eLEpv0coh9TKdMzHgawJykt9QErvbd1N7mPEOaYI/OHHxRuF2LqhAYJcZgSJMcB2rqI5q4HV1avdY2jGsc4mpcOgCdc4aPSU0qlrc7DD3W+HClUynQuJbLMw5RHiuYtLWtUc5tIPJbqWh2WBMHQkcVY7D7mhJ6urTmAY4ydB7u8ngnoBksOuhTqmqxhaGMzZSSeLQdTzkokWop16kfC9j3M/4Obm+ZjwSyvcVtc5eMwDHZmxIGobqFTTu3NMg/pLNdYaeAnZPgUXW1MVKQDv0GAexwmPMLaEp3RaIEQTPjELFoRR0+B4R1VTrHkHK0mORT/AOkNGvUdTFPK6o0yTGsdy4Fl8+CMxh2+u6NwJ7m1muZoW6z6JWSVItK3Q4dS6iZGoJa0dxInx3VFOXfmyndONWqSeJ/Ci5DWw3/Pb+di4mV2zr4o6qgCoQP3VFd+h7fTsRbmTpx+QQN4YMH8lKSthydIWXTtUKOfLYfU9qJqUXbwYQVRh4rZFUc7I23ZFp1lW1H6dw+e/0VJHNX29Od/VGxS9FIYV7Z/DzCG0qDcv6gCTzJ3K8wsLYaTET70TP3XovQfETTii45mj4T2cvBZc07NmHHXJ6A1i25qnT1EqPEJA4nTp6KT2K5o0UHqF2B1GKDWIohVgKmiIHdTVNWylMGhTyIdQrPNum3QEXDc9OG1WjQ8HD+l334Lz+jhtSnVo04Iqyw5RqWuz76conuX0HWoLkOlXRw1WONNxp1I0e3Q9xjgtOLJrw+jNlxbcrs8q6Vhrry4FOC01IEbEw0O/+5TPEnl2L5cxy9fR0kx7jaZ224Fc/cW76NTK9uV7CDB20Mg9oMK3/AFh/tPtBympmznSGkxl27l0Yv9MD4C6ry65bFU1Abicvve6RU7ewkaIOqc12e2v6dZHyWMxFrajHikAWvzn3ne9xjXbXVabe0xUFQMdOfMfeB3kwNBxK0RKKsRLg50hsZ3RAbOhMDTsWlRXc0kluaSSdY468Fi0IokwJ9hNvlbJ0n8ASrD6MmTwTKrdfpaY7ezs5lY/Id8I0YY/oeXRtudFto57BC21eNAi88tMTr+FcycTfGRptYNaXHVzvhbxI5mNkmuveJzafPyVl1ca5W+MfUoKs6JA4blFGFCZzsqquA4nzj0CEq1iVjRmOqv6kGOB9D2J9UZeZdA1PfVNaFJpGh15yl5owYO/5/hX02whmrCx8DCgS10FdLhN1lcDOv5xXO29UmJ+IeqdULkODY+ITKyTRvx0ep4Vi0sGqcW2upXD9FZe4A7D8C7MOhDFOiSpMNNUKDqyEJlR6tXTB4L3VgqzUCj1KkLcKaslok2sFMVwq/ZgtG071NWTZFrqwQlxBVhsfyVW+1HNEoMFzRyPSjoqy5bro8fC4bj7jsXlmLYJVtzFRunB4+E+PDuK94q2o5n0SLFbIEEaEHg6NfHZace8TPNRmeJlRK63FOibRUBbLGfqaBI/tPBCV8AphxABiNPeO57V0MfIh42jmyFtNri1ZTcQOzcrFoF0D06+UQtivJ4lBioiLepr2lJnAcpBvWnQbTw4xzV95egANGmmoG/ml7rjXQ8fz6qt1Tc78jHisrxjdybqkHv3+ynRZIcDvEeek/JVVWR3mP3WUa0GeI37RxBQOJP0EazKdeCIoPB3/AD7Iy5smvGZpgnf9+RQXVZTB3V1aApxYWKfmNRzI+v8AhNK2GB1AvG7RJ0Go4pVTf+3YfsU/wqvNFw7HD0Q6jBPbaEIynLagA2M+SAthrPIBGtcczY1Oo9AlygNi+D0joa33J1XUCr2rl8Ed1dJo48Ux9tRRxcCpzbY465Z1w5pR7cs9uRfGgN2OOvC2LoJN7ate2q/jRWzHfti0b1JPbVsXivQqxublQdXSs3qFu8QgaK1Cy7D7nEY0CW3UVhExxlBOves048xuO9Q9uDRlIIMEbaieMlPUNSOTj0Rr2zWtyvOcmQHR8PGJ5pFdWzWnSdOM9585Poj7zECRqf37UivLqU2Nim2L8Qt6bjqJjvWIW4r6rFoSAEzHKYcqWFbJVyiWmZm1RVJxLgOEoViJobnu+6TKIUWXOMklRbv5qQ2UAUnQbZo1C2CDCuF8HD3hrzH2Q/Z+cVVxCvRAuQeC3gfQo+0rwx0GZ+ZS1unl9VY15y96pwCTLqRhuuydYFQ1Djwn1/YBIaergDsujougQFSxkc6OiZewpe3pB1xWdeUeguzoPb1v2/tXPdeVnXlTQqzofb+1b9v7Vz3Xlb64q9CWP/b1nt6QdcVnXFVoSx8b9C1cUGxSipcEBDPqT+yKMEWmPKN4BPCf1dnAKm4xCdZnRLX1SG6cAhHVTCLUGwq5ukrublRr1Sl1eoUyMSmyFevqsQVV2qxPUQLP/9k="/>
          <p:cNvSpPr>
            <a:spLocks noChangeAspect="1" noChangeArrowheads="1"/>
          </p:cNvSpPr>
          <p:nvPr/>
        </p:nvSpPr>
        <p:spPr bwMode="auto">
          <a:xfrm>
            <a:off x="2708672" y="1921669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6" name="AutoShape 2" descr="Image result for daniel craig"/>
          <p:cNvSpPr>
            <a:spLocks noChangeAspect="1" noChangeArrowheads="1"/>
          </p:cNvSpPr>
          <p:nvPr/>
        </p:nvSpPr>
        <p:spPr bwMode="auto">
          <a:xfrm>
            <a:off x="2772966" y="1985962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7" name="AutoShape 4" descr="data:image/jpeg;base64,/9j/4AAQSkZJRgABAQAAAQABAAD/2wCEAAkGBxQSEhUUEhQVFBQUFBQUFBUUFBQUFBQUFBQWFhQUFBQYHCggGBolHBUUITEhJSkrLi4uFx8zODMsNygtLisBCgoKDg0OGhAQGiwkHBwsLCwsLCwsLCwsLCwsLCwsLCwsLCwsLCwsLCwsLCwsLCwsLCwsLCwsLCwsLCwsLCwsLP/AABEIAM0A9gMBIgACEQEDEQH/xAAcAAAABwEBAAAAAAAAAAAAAAAAAQIDBAUGBwj/xABDEAABAwEFBQUFBQYEBwEAAAABAAIDEQQFEiExBkFRYXETIoGRoQcUMrHwQlJywdEVYoKS4fEjQ7LCJCUzNFNjohb/xAAZAQADAQEBAAAAAAAAAAAAAAAAAQIDBAX/xAAlEQEBAAICAQQBBQEAAAAAAAAAAQIRAyESBDFBURMiMkJhcRT/2gAMAwEAAhEDEQA/AOWXrLWQkJuN6jOdU5pUda5J2BKLlc3fIC3JR4dn53MxNaCOAcKqAC5hOrSNRofEKpdBePfRUlvkq5FJbHHUqK91Si0jrHUNRuXSdkdvGRgNlNOPDqucMhNE3Myiw5uDHlx1krDO43p2q8/aBZgw4HgkjdquQ7RXubTKX7hk3oqpxSarH0/pOPhu57rz5bnNJLEtLu2xvlNGCvE7h1WosuzLBQyOc7kBhH82vkF13KRnMbfZmoLIXmja14UNPMV9VZwbNzOzw4R+8anr3arWRAMaA0Gg0oW/MmqbEzia6c8bSVH5Gn42VkuGYfZHnr0qmxdUm9pHr8lsgXff9B+eqhWqp4O/CcLh1adQiZlcGVbEWuoRQhX93DRRp56ZOOIU3ih8wp1htbG0q3d9Gidu4mTVWsMJdkMyVf2TYKaUVPdB4hXns9uNryJzRzKd38VdPCi6KAjHoZXbjts9mMwFWuB5UWOvfZuaA0kYRz3ea9KKFeV2xzNLXtBryV+SNPLk1nIUR7V1XafZMRPIAyOiwN8XaY86ZIEUZCQQnnhNlBkFNlOOSCgElIKUURRAKiCW0IKtBELlKssoAz1KrS9K7RZm1t07ROiyObU3tHbGSFr26kd7qPr0WYEqBlRsJLpEUUmai40WNAaBk4IUO1OUFk5CKSclPYE9ylXXYXTPDRWm80OQUDEt/sxd3ZRhzzRzqEN5nSqnK6isZury7LuZDHha3q4jvOO9QbyvdsfDkMs/BSrym7JlDm4jQcNwJVTZ7tc/MgYjnpoDxP1osLft0TDrpBk2mcPstPXEPVL/AG32gpTCeB08HD+ism7PHIMAJJ1NK9QNyn2XY772o38VPni0nFmx8locTQVB4VOm4hwz86pMLpq51cK0FdfArpNi2Va34gDzRz3Q2uTRkN3E/wBvVP8ALB/z/wBufkPAzFRzFfVSGQu104/ktvabuaRTDoFTWm7i11Rp5hVjyIz4OtxqvZbfbYXmN76MfudQAOGjqk9R4rrccgcAWkEHQjMFefGxBpDm6EVPgujbA36a9k92TvhxH7XCvNdE7jks1W/QQQSDPbX2YOYDvC5XtJZQWldV2rtADQPFcp2gtQIKZOezsoSFGKl2t3eKiOKYIKbKW4pBKDJQJQJSC5EIrEgmyUE9hWowUSMKDCqFUEEAKoIIIA6oVRIwgL3ZW7xJJidnhza05gncXcgt+XsaB9ot38X/AJrJbHR0aXbsySeArQfM+K1ly2EyPxuyb9ltPmsOS9unhxhqyWR0rwXaVrn6D65q7sEGtBlu565/PyVrZrI0ZAdVNslmAAy05Ln3t2zGI9isNBmMz6clZNjpwTzIwjDSlpW0aRp0UaSD65qfK1MuCYV9oiyVZLFyVxJmo0sKpF6Zmfumm418K/1T9hkLBirnyO7LNTrZZQ4VGqpHy4aj+y348tOPlw+Xatk74FpgBPxs7r+o0PiPzVlbrY2Jpc80A9VxnZ3aF9kc58YBxsILDoSMx46qkv8A23ntJ7zqDgNFvO3Nemq2p2nD3OoVz+87xxVzVZPbid6hSzVVVISyVKYc5Je9MuckZxz0256QSkkoMvEiJSCUKoIZKJEgkERGnMCMBTtWjVEeAqSxql2eJTc9KmO1c2zOOgS/cX8FprLAKJ6SMLnvqO/ZvPT9Me6AhILFfWyEKLDZMRW+PJtjlhpfXE7CwA6CmXF1N/ILpFxR9yu9czuphc5o3A+dSur3azCwDgFlyOnhibEE/GUzAMlJjbRYurZ1p6JQP0EVQk4gchwSA5OSZkCHvADQTwzUSW8460JRKYy1NWjSvgli2MOhCErgRuV6ZeSuIyWdvyHePD9FoJTQEfVFRX5UtVY+6c5vFn47eWkdf1/oqa3Po9w0z0655eakz1qUxLEXSEnfT5BdMunDlN1Cc4pl7ld+6tVda4KJTklK4WIBKSSjckFWkCUko0YYgEIJZjSCEbAIIqI0BNns1FCkbRai87LRZy2soolXTbHKVDLRVlUeIouGymWmms1rHFPSWptNVkw88UC88Ssb6eb22nPdLqe0AlXlxWLFmsZAc10bZqKsdBqQr8fFnctqeyNwzU3AhdPsUlW15Ln982J8EodT4hiHitpccuKFp5UPUZLPPt18cs6qybbAMqjLiotsvGYg9lGT+9UAeZoFCttrbH8ILnHQYXU61VZNdU9oznlLWGvcbTCK6Ej7VOBBCznda2am/cP/ANDK00c1x/CQ4ehK0FyXj22YrpTMUNeYVbYrtYw4Y3b6kU7tKDKlaDecqaq+sMbWPFN4z6qMpPhpjeu0e+3mOMmlaArH9hJJm5+GuZGeQOnMlbraCOrKbjkqxsAJDg3MZjgDvNOKJNBnmW2OH7EjqBxJoQAGmjjhxE0ryU2O9mvoASK/DXQ9CrSWN51jBrnkG5njxRQ3NV2Jww8hv6ilFpbj8M5Mv5aNRnSvPJVu0MZwEgafJaFt3BprX68lT3m4UcDwRjl2WU66ZOyWMyHLLOhqrK9rphbHjilxSMaDIw0NAeYGoSrps5dk3ImlRvpXd4Kbe1kENktTv3R6uAA9VVztuix4cfG2/W2VqoFvcof7SNFFmtJctceOyuTLOWEvKQiqhVbMRp8BR6pbZEqejhTbgjdIktOaUKlURJZCCNjTb3tCsdebFvL4asRe41UYryUyCCC1ZiRoIIBcWq6Fsu/uhc+gGa6JsuyjQoyNfyXCXjE0lwoSGuNQK1qG8M1L2ek/ww05FpIcOYOeSsbpmrRvD1B3eBzRXjZwwhwoCXkOpvyFCuSzXT1JlM5MkxllbqGiu87/ADSHXex2ra8tAiil4KbA471MkXoxFYGt0aAOAySGM74U+WYAKHZyMWaeuwXekOJuW7NRLBQlWdpeANQqFloAJINKHwoU6Wl4YQmpXBoSbPbA4Z6jVM2i0DNTtXij2m05LNWt1XEHQ/mra0yVOSpZRVxVYpy6Xt2XaGWqrcw9jT0PBUntTtmCyNjGRlmNR+5HU/Oi0thjoRJi72ENDeFQM1z32uWoG0RRA17KKp6vOvoq45vNnzZa42FqhVJRhdrzho6JTQjLVNVIbRJTgkFEFAJYSEsFNBYkRJLigloOnXwMlhL43rcXtJksJe7tVnivJUIIIlqzGiQQQD1l+JdF2aOQXOrKe8uh7KCtFGRtpY8i08/TepV7sJb0oSemVeeqTG0URXleTQw5EuIpSn5rHlntXV6bKdy0zZZNOansmVXZn1aCn4nHEa7lhl07sb0n0LznoqG1w2wSHD2RZuzcHH8loWo2MrRPGDLJj7S+2u7nZYa6uxAjwzzRXPcMgcXTSuIr8I+gKLaMiNTwz/oo5exurm8hUVVJ8rUWVlDib4jim7VnmnvfGE4QRVNPPdcOGYWdn0ryquflVQJB3q7qV8lPtLtAN6g29tG0GpBHmFePujO9LKDaezMibI+RoGBu8VJAGQGpOS5DtDehtVokmOWI90cGjJo8vmolraA9wApQ08simV1YYTFwcnL5/AI2pKUFoyPsCWWpDCnCVK4YkCaKdkTRRBRBKCSlKmYFBBBM25vK05LJXi+qtbbaKqktbllirJCqhVEgtGYVQRIIB6znNbzZi0UAWAiOav7stmFTkHV4rbkqy9LWKarORX5QaqBar1Lzqkem72fnxxjkSPXJWrRn1HyWA2fvfsnUJ7rvQ8VtWWsOAc3dmuXkx1k9Lhy8sP8ACpzM41Dgxo4jFX1GSSbHLIP+4k5YQGtU9r6hR32FzvhJCzmWnTEd12SkYX2iUt4YmiviBVRX3HANRU83uJ+atG3BX4iT1cdU+LrDNFXlfo7lECyXbG3MMDTuO/z1SrW4Ma7opkjSFU3puHPNTO6zqO+XTwUZ8uN+WjR6/RUa2zVdRqnWOwlrMTsq+ZAzJWuM0yt305TeX/Vk/G75lRVrdrdlXxRC2R1dDI9wfXMxvxkZn7pOh8Fkl2a082gjCSlBAPNKXVMtSqqa0gnJopxxTZSFAJQSAlK2YygiKCCWcr1AtBTznqNKoiskZBKwIYFaCUEvAhgQBM1UyKSiitYnQlQl+8Jts+aZcU0XJSKWTLUtPsneLyHhpJLMLg06FpqCOVMvNYYPWg2FteC2Rg6SB0Z8RUerQlnjuL4stZx0+6L2a/unI8DuWghmaOiyl6XRQlzMjyUP9pTMGE500J1XH477j0pde7ofvLBvUW1W1oGS59Nf0u5tDxTH7Uld8RCrVPcbG2W8BtVmLXbjI7LRRnSvk1Jop12XcXupuGqXUTe0m5rDiOM6DTmf0V8yyulLWMFS40H5nojwhooBQALWbNXf2bO0eKPeMgdQ3d4lXxY3kzZ8uc48NpEt0RmD3dzQ6PBgcCMnAjOvXMrzrtxsm6wWh0YqWHvRk72E6dRovS8ZqVx/26zD3iBg1bE5x/idl/pK9TPGa19PIxyu9uPlGFOlgDuR+tVDfGWmhXPZptKASgUkI6qK0gOSClEpBQKCUko1SAKCCCCPgpD0bURUw8iA1KwI2pxUk3gQwJxBANYUCllIclQSU2QllEEQxBqkWKXs5GP+49jv5XApDQn4Y6np6o9w7vI0HPcQoclma7uuA5KeLC+JrWSGr2sZU88AKjWiM6rjs1dPUl3Nqy0bOYj3ckkbMD7xr4K4slr3H1UkSElT2tUQ3C1upJp0VhCwNFGig+aklqt7pu0OGOTNv2W/e5nkqxwud1EZ5zCbqNs9dgleHyfAD3Qf8xw+YHzWqtL9wTUkYNBQAAUAGQFOFNEmXUdPr65r0+DimHTy+fkvJdl2fVeefaDenvVunkrVod2bPwx931IJ8V2zbC9vdLHLLXvYcLPxv7rfU18F5zcVpyMsYSwJT4wcigxKWakJ9jG4+f6pp9ncN1emanPCIKLjFzKqwpKtHtB1APz81GfZBuNOunmo8afkhoJckLm6jx3JtBFAoImhBAPMRFG1EVJ0bU4m2pxUkEEEaAS5NuTjk05AIKKqMqTZ7GTm7LkiQ9kQsJ0Wv9n90i0W+zREVaZQ534Y/wDEdXkcNPFUAaBkNF1H2DWDHa5piMoogwcMUzvnSM/zKpNFa2G0dsBtssW8Rxv88Tf9qgBlahVu0Fo/5vOa6RwtPk4/7lZQuzXDyfur1eKfoiLNDRHZ6hWEsVU0I1m2IPBbaxxgRxgbmN+QKxrWrYbP2jtIwDTEzunpTu+nyXV6bKTKuP1mNuEqS4AKM14diA+yfn/YealW5+Ecz89wTdjs2CgOpqSd5J1+uS7t/Lztbjk3trvSr4bMDk0GZ45mrWegf5rl9Fe7bXl7xbp5NR2jmN/DH3BTkcNfFUrQlld0SahFEpG4JDngapGNwSAUMZOmQ4nXyQDUgIoqJdEVEETVNyQtOo8sk6iISMwLOOPmjThCCXiEJqIoNQcsoujanAmmp1oVJBBKojEZ3IBtyJsJdp5qUyDj5J4BVMS2bhgDevFOoqFAKwC7p7FI2QWB80hp2878PEhgDKADXNryuFs1Xe9gLqc6Gxvy7OOzOoN2OV4cTTiTiJ6BL4Cgvyzn9p2o8eyI6dm1WEJzB8+qgXlU2+1O/wDYW/y0aPRqsLAwkVPErzeS/rr2+Oawixbomaap5vBN0zUqEGq12bkLZHcC31DhT5lVxFFc3fBgixn4pNOTB+p/Jb8GNucc/qcpOO7+Vgx2OSp0bn47lE2tvb3Wxzz6FkZDK75H9yP/AOnNVlZIaN5nM/ouee3G8cFngs4OcshkdzZEKAH+J7T/AAr0brbynGClBIJSwpAObUakdE2IQP13+KdRo0RuiBCNwRAoAqIYUYQCASQiwpZQKAThQRvNESQVUacITUakBYLNUS2lE5O2Ub+dFcmyOtjpr5J2qRVGrk0kpGAiRVTBZKKqSgUGXFqvR+wcRFgsbm6GJgk6UNCPH5rzdCV6U9l8lbus4P8A46eRR8Bjpo/+JtVdfeZf9bv1VrCygA4BWe1d0Rwv7Zn+Y+rm7sVM3A7q0VeX08152eOsntcWcywlgw9KxBRXSd4jkg45qFp9lh7WRrN2rjwaMz9c1fRDtJP3W0p0GgVbcbKRPfvNW9AAD+Y8lfWGOjBzzPivQ9Ph44b+3l+qz8s9fSUxtVwT2w3n2t4vYD3YI2RDhip2jyPF9P4V352QXlC97Y6WaWV3xSSyPPV7i6nqtHMjAp0JlicTIZQqiqgUAmQ1y8/0RpthyrxSqoBVUEklGgxoVSapNUiKGZ6fmgkxnXqgg3//2Q=="/>
          <p:cNvSpPr>
            <a:spLocks noChangeAspect="1" noChangeArrowheads="1"/>
          </p:cNvSpPr>
          <p:nvPr/>
        </p:nvSpPr>
        <p:spPr bwMode="auto">
          <a:xfrm>
            <a:off x="2837260" y="2050256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8" name="AutoShape 6" descr="data:image/jpeg;base64,/9j/4AAQSkZJRgABAQAAAQABAAD/2wCEAAkGBxQTEhQUExQWFBQXFxYVFBcVFhQXFhgUFRQWGBUUFBQYHCggGBolHBQVITEhJSkrLi4uFx8zODMsNygtLisBCgoKDg0OGhAQGiwfHxwsLCwsLCwsLCwsLCwsLCwsLCwsLCwsLCwsNywsLCwsLCwsLCwsLCw3NywrLCw3NzcrLP/AABEIAOEA4QMBIgACEQEDEQH/xAAcAAABBQEBAQAAAAAAAAAAAAAEAAIDBQYBBwj/xAA+EAABAwEFBAkCBAUDBQEAAAABAAIRAwQSITFBBVFhcQYTIoGRobHB8DLRFEJS4QcjYnKSM7LCNHOCotIV/8QAGQEAAgMBAAAAAAAAAAAAAAAAAQIAAwQF/8QAJhEAAgICAgICAgIDAAAAAAAAAAECEQMhEjEEQTJRImETcRQjQv/aAAwDAQACEQMRAD8A8vXQEgE6FCHAE5oSARFndGPZw0diCgwpDDQdE3TG+JHiusp78B84IobUaCQ0XDrce4TzaVJSJd2pY7HEABjhzOU84SOQ6igTCMJ5gS7PvhMdT1Jrzvj0Vg4D9b2HS+YneA4yFC2gZMurGcJkRywOCRseiFwgT2jvJa69/kCo6L5dM3hnmL33VgLPd1djleBA/wAmmD4IG00e1DhiPHudHsgEs6FdzwA14dH5HgTya7Mc8UYbOyow3wWOGN0wTzBH1DiJWcFLVpxHjzRdnl4h8tAntH6QeeiDGqyR9nABu1CSMsJaeeoVVaGXvyjm0+aurNZ4+uo07rrml0cwcVDaQydc8wzHvQUqDwspWsc3NwI3HNNNog4YeKtfxlMcebJ8cUNa7TeHZM8GsujvT3Yri0Av2gcjC4LacA7LfqO/coa1MnP0QxBTpIRtouLNazMTO7cVaUqs6Y6iVlKNUtM+SMs1vcHTOGuuCIjVmhGnNSOCHs9pa7IiNe9HNbMIoSiNoSLVOKa6aShAe6uXUT1aaWKEBy1Mc1FFijLFCA91cU/VpKEKcLoCQCcEQEjQNB4nHwQtre4GIaeAdlzMp1orFowwO9U7nTzSlkQ0EahoP9JJPojLA+Dg4tP9TcOSpmBFUXNy9MfRKx0aYWgOEQN2RuOPDcclHTtbmG7EAafp4t1Axyy4KLZ1lJ0cNxg3eStGWFzyA4SdDy0Kpcki5Y2wGo97ZAyOeoI4tOB5iCutsRflyuknyOi1mz+jMgTIGn2wV7Zdh0254pHkLo4bMFYtg1Doe/76qwpdGR+aCdPb5wW1FmAy7gm3YVEs7NMPGXszFDoxmDgOGcc0UzozSByJPGfHNXt9Po/JSfzMt/gSM+7ozTJxY092PiqjaGzKbfpZdAw4dw3rdOOfkgqezmuJvCd3emjlZXLCjzS1bKecbsDQHPmVWPskaDv+69VtFm7OWIkA8t6x+0bDLnXQZIx7tQtEMhlyYkjK1dkkxdGO4GfA+yrnMAznw9DK01BxZN4EhsS4YkSMZ3onaGym12GoyC4DEjC8NDB788Vep/ZkcDMspFoBaTGcj0IVns/arh9XaG/Uct6CYXUn4jsnMHIicQVP1I+psls4co9U1i0aOjWD8W986KbqzwVHZahBm7EZRiCBjB1GGq0NkdeaCMj8hFOxHGhlxcuIzqk11JMKBlijLEbcTHU1CAVxdRPVJKEMuE4LgXUwCOsyRCr7VSgwN0lWoCEtdPPuSseJVFpWt6L7GGDnCSd+g071W7Mst52WA8yt1s2iGgE6LLny0qRu8bDydssGMAGQ5CFYWGyNJmEEwTorSlIELE5G/gmHMAGASqPUTWYSe9dFHwSttjpIje+VwN8FObPMbk/8MlpliaBbiRYp3UTKTqSFEsiDIkjNdY7EJ5wTZ70UKxVmSDHzBZjaNCHg8QtVlPyVT7UpDMCD7haIMzZEYa1OLHOwJaSQYzgEwf2KlsNRkS04Hdpwc3TniravZsBhjkSNO9UtWzsaZ46SPEe60p2jFKNBFu2fTfEggOmHYGHDGPBVNSxGn2TkCJjLHJw4H7hW/WSAASdQYEzpPH5wSay9JMlv0ujQOERylMnXZW0BU6GGIx4DPc4IzZAh5ZOBxHA6wN2sc02yUix3VuxmbhBz4c8o3o40Yu1Ae1TMHi0keyPKmBq0WzaG8QfXiuGgrQUMMlw2VXmYqH2ZQOoK6dZlE6goAqeoXFadSuqEPNE4Li6ExDoUFqOinQ9cy4BLLoePZedH7N2Q7vWssbFQ7NZDQOUrRWRhifBcvK9nbwRqBYWdkI+kJCCp4R4nkjWZKiy4LZEeykB4KCzI6nTAz8TknWxXojxGvgAprrt58lMxzRqP2Uzmg5GVYoiOewGrSKgq0tUc4FMLcI9krQykVroTeq1CMqAJvVpKHvQMQgLU0mQQrYUyd646hIghPEqkZl9MtOGuh15cVTbRpAnLDhmO5ay27PgE5jzVDbKGOPfO7fK0RZlnEzNaznMZa+3Io6zEZGe0DiMzAkTucMMFNUs5umPA4y1AVGERmAYu4yA7SeOk9yfsoaoIrPvMkDtMdMDMRnHhI71b7OYKovtOJbBGgIGvBAsEhzoi8268ayOWsoOjbHUHGBBwmDnGo3yITdiM9AsgvMB4BSFqb0YqCrTJAjGY/uEz4yrg2NaI9GaXZSvpqF1NXrrGoHWREBS9Uuq2/B8ElCHhq6kupwHVyxUb1Xg3E+3n6JyJ2LTm8ePoqsrqJdhVyNBYRuWis7MOKodnhaOyswXLmdqHRPSEhG0cslCGYRirLZ9OWP5Sq0tjN6IaL8fspqpxQ9LVSEExppgigj6bZKKY8j5uTLPZR3qe6BxTJMDaF106LjagTZTJ8NUbYtIe8Bcu7guDgkM0BhxduURedcuCILVxjeHomQj6A6pz3eizm0mXccxr91salHd8Cz+2bMBiIn5mreil7M1Uu+oB0PAoe0WfsjAObnv7pTrQHCcO6MZ4eKjstoM59k6RqcME6KJIcey3AdoOHeNDziFFaaAeC3Ig4d4kBS1HEGBmcCMcxl85KGsAQ7c5sg8QPngrIlMjV/w0Mmu3dc98vBbvqVhv4TUT1lpn9NM85nFeliiro9GafZVmionUVcGgmOs4TClR1KSs/wAOuKEPmNdV2/o64GL4lSV+jTmgdoYp7AUKstiM7PMkpo2S+SNAM0bsWjDYO8hUZ3+Jp8b5Fzs+niPFaOz08AFQ2Wu0O+eivLLbG4YrA1Z045KLMU4HciLMYpujchzWBCLsRBa4aQgo7GctAdPJFUIgb/mKEbgCIyzQFW1ODTmMIMblFEjkaEW+mMio6m0W7wRzWKrWxwBx+ZIWma7zgIG84BOVuzbtt7TphodyVWvORHj5LO7Ps9YYuI5D91aU6bjjqeB9IUoHJoKp2rfh836Itj7wwOKrW2U5k+OXgpaLCDgfJLxHU2WNJ8jFPYo2gkg7/VSlu5Qaxzjgqq308CrSrl8z1VZtDFp5JrFS0ZPaTDBg5eirqbgQDlJxHFH2+oQ8aYFpHugbLSIkRi3Huy+c1YjPJEhZAa4jHLidRjvCmZSBu6jTiDmO5PtFIlkDT1GCGsTXvENB9vFNyK+DfRqv4VNi02huOFKnG6LxXp8LzrojSNlqvqvBcXtDDGgBJ716LZqrXtDmmQcQrsc4y6M+XFKD2jhYmlqKhMLFaUgt1dRFxJEh8+bZrMDsHYyNV3btrc1jHAnAgoPaW1aTwYbjyVftDafWMDd3smENHadot/DhwzIlZunajBuyhqtvPV3O5d6PkF/ay3FU5Vo04HssKDnnG66eAwPcE920HsMlrgOIPwLQ1+kdGztAgF2jQBM6YwoLU+11XtDrtJpbfukSbswLyojFyekaZSjBXJnNm9IARDnDh83rV9HbXemDrCxtKy2eqwODWvBNw1KIcCHHIFmO8K76K0DScW3r4EFruG4pMsOJZiyc+jZ1rNqNeaotqMPzmr99QlojFU9rZLhOSpcjSo0tlOyyjM4nyQdstJZiXkbmtAxO4YErRP2f2Q7hiqyy0gyp1jmycmgjL9+KKolWrRV1rbaG3btKqC5pc2+5gwGZg5JlPpg5hu1JGU6tkgECW8CFp7daRWLHBt0tlokSCCMvRCu6O0jTu3AGklxaGhrZBifJaUsVGP8A38ukPsnSFjonXXMFW7KxMEDDfCz9HoqGOD6TiCPqb+UjhuKv2bPLQMGnhBHus7/RpX7CKdbip2OnJCU6J1gclO1JyH4kz2Yfvqq6u3NH16mCAeD7o2BIy22qBa9jhiL0FPs1jF/eMo4SD9lYbUHZPH5Km2VZyQXRAiBzVilorcNkLdk3nCPpBaY5jNF1w2zgNazrKjj2GNzO8k6DjxVq1wY3HQAeAXNm2AXnVan1vOB3MH0sG7f3qurLVUUZytRtRcHVK9w/opgXAN2OJWw6EWx3aY4zOPeMz3+yq9usxYeMI3o40C0Dl7FNjdTTJnip4XZtUiuBy7K6RwhJJSkoE+TUikupxBjmp1kEXt8Suwn2KkHPDTkUmT4luL5Idsaleq3nS4ghwxwzwwW9p1n1XU3ubdIkTOJbxGRyCpqWzGtiMNQVa0qLv1eyxPK/R0YYk9NWWlyk0AQQQb2H6v1JuxQOteBOYOKVCgDiZkbyu7MdNZ8ZCAO4Kucm1svxwUXpGtpMwCDt9DcOKls9XASUUzEYqotlaKajUN2PDggLRZiTJK0T7OJywULrMBhp58k0WK19FKyzvzkfIVhZLO44E+DT6qZpAMcdFOy0wcAm0K7JKNmu5z5QpHLjKpJUjgg0RfsgcFHqpXKMhVtFiI670O3GU+u5MpFFABalEHA4qy2e0ZBCVQptnvh4HzJEV7K3atN9SqKJN2nemqciRP0t91a2Bopy2SY+mSTh3pVXA1nNzIAPKZ+yfbKf0uG8hEsrpMbtfG4f6h5qx6O0v5jn7svT7+Cqre3/AEwN5Phkr7ZQu0xvKfCrkUeVPhhaXsvBUXb6BFZd65dA4obeSQPXLqJD5gXQkknFEU6wviqw8U0qAvgg7iD4FLJWmNB1JHoNIyAUZZmqk2fXwG5X1mqZcFypaO5BWE18GlLYDMCd+PmuWt5uGdSGj/yw+/grDZtG6AEOy6KpllzU1mfjCb1HA81DaJYZCDVBk70ixOBXSBoq59rcQl+IJaD85I8kV8GE1aY3YqNtAb0+k+VKxqZbI9D6ADRxUNSrJ9lM87lAShIWK9kbj3JhHguuCalHBrSVFScVNXHgmUwohWSFdsP+q3v9CkErOO2AMyDHMCURQXYzerfVdUkve8kycgCboHBHvr3yJwaE81R+YA8dZUNps8cs1LLuSHUXF770QAIaOCuGPVQKobA1OKnp2ha/GjpyOZ587kor0WvWp/XKvZaJThaFqMAZ1iSF65dUIfPKSS6nFGvQlZFvQdZQKNJsG0ywcoPMYLXbPdJXnGwrRdfd0OP3W72XVgrm5o0zs+Nk5RLXata6KYyl/o0q42ZWGBWR6ZtqdQx1KXOY4OjWIzCqNj9OGtAFQFru8pYQtWi2U+LpnrtS3thDVLSHCCsdZekJrD+UJdpMgd53KypdG+tAfXqveTo1zmMHAAH1QcWwpxXRe1KjI3qGyC9Tj+p0Kvp7DuYUyWt4uLvVXFks4Y0AZAJaose0Q0HkGCrBuSGq0pxUlKpAxQWhZ7E9yic5SkSoXBB7AtDZ7ki4QukKJyARPAKicPJJufFPqM1REfZxuKHtNouVKfMx/iURROCqts2JtapTYSRi4gtMEEAkGUyCuy3fXaXYHPP3StVvYxhdUcAAMeSzFalaKZwIeN+veqXa9nq1AL94NMg7hxjwRUbYck1FWg/Z+23VrYTkwNIAjctVTrystsek2mAAJcMzpMQfRWtO0rdiVI4uZtytl02tCebQqptsUgtKtKiw/FJKv/EJKEPIkkkk4oyohKyMeg6wUIiKlUuuaeK2uy7bkVhnK52fWJYDqM1mzxtG3xp06N9StF6Dpog6+zqRqtd1bb0gzC7YzDRy9kXZGlzmbgVjWjoN2X7mhtICAMRkFbWf6R80VZtFvZAHBWljpEMARsmzrzCaCpzSK4WQgG2RNKZUnTNR1rUGnErgtTcMUjGsKoPkYpzwoKBT6jkADHmFE5OJTQiQY1qT3qVD1lCHWvQDn/z2cGvPl+6mvcfm5B2XGpUeTg0CmP7ji7/ioNHsJrFU+2MWHGIVw9pjnkqzaNlfUBp0hedHkMyrMfyKPIl+LM7sG1y0uPFvkIKtW1pVHQb1YuxEZ80SysuglSORJ2y4bWhO/EwqsVF0VURS1/FJKr65JQhjZSXElYAZUKEquRNUIOqgyIhcUbsqrBLdCMPdAEp9J90gjTFJJWqLIS4ys3NLaH8oEAuw/KJPgprDt+oIuUXmMfpdj5Kr2HagaZAzEjuOXkrnYtsvEtcYcIB4jQjhAWKl7OrjdstqfSouibPVB403keQRNPbFqqTcYWjS8Q3yz8kXTufqAy8lNRtNIfmHFL+JrVURMbbIBNVje9xRdnZaXHtVWxvuGT/7KVlsZ+USiKRJ5JW16FbB6mzKZ+rtne7TloEL/wDmhjsDhxJ9SrlrcOCjrx9kjEYPQdBTq1RM1+eSiqHEQlB0ENhNe5daUyq7ciBHb8DHNB162PmlVqKGlTnHT5iiSxPqQ0nwGpOgClsVngNZ+ntP41Dj5fZMBJIiIGDeL9XcgrKw2Nzz1bBJ/OdBOp5oqLbpDOSjG2QCmajwGiTkANP6juC0dh2M2kN7z9R+24I/Z+zm0Ww0Y6u1P7IhzVvxYeHZyM/kOb10eOdOLB1NeRg1+I56rO9cvQv4q0m9UyR2r2HhivLqVaDBynD5uVrRQizZWKkFRBteFKKqAQi8UlB1qShCiSlFCxldFiO9H+SJd/i5foCcELWajajYMIWsExQ006YA8JsqSqoggEN2dajTdwOfNamzUQ8g5OGRGY4cViwtb0ctMhp7ncws+aNbRs8ed/izSWTZ0/USdxkq4smy2/maDzzUFgqTG5XFLMLFZ0VHRPYrCG4gcUa0FSWZhhTGkoBgxZ4pBk4KYNUTnaIAshrboQzc1JXrDJAVbSAlCGVHaSg6taMAhq1sjmuUGEmT3/ZFJ+xXJEzGXs8k93aN1uQwcR/tH9XouZm4zDef0/vuC0+x9hSAXAtbGA/MeJ3TnOathBy6K5ZIwVyKzZ2y3PMNEaOdoxv6RvK2NisjaTAxow1OpO8lS0qQaA1oAA0Cct2LEof2c7Pnlkf6GlRV6ga0kqUrAfxM6QdWwUKboe8S6M20/u70BVpQYnpltz8VWJBmm3BmETvdj5cAszXYPJEO+cuCjfy+aIDENF+m70RDXIVzYxT2vUIEXklDeSQAWBd2UE943rjrSIhQXwqIQo7GfyIyqn6IahxQ9VT1CFDVWldHIl2A1VCFPWQ6BBwVpsC1XXlpydl/cMlUhOBSyjyVDQk4uz1jYNpwC0lGqMwvI9kdIjTPay1OnNain0kbAIcMlz5Y5RZ18eaMl2ej0LcAF11t3lecDpg1pglSt6Wsd+YJXGf0HnD7N8+0ygq9rAlZMdIhofBD19quPAbyiscmLLLFF9atocUA6uXKqs1Rzz2QTxKvbFYTm5M4xjoruUiSy2bU5qwo0Xvd1dJt5+Z3NH6nnd6qx2TsV1Xe2nq7f/YNeeXotfYLEyi27TbAzO8n9ROpVuPC5bZTl8hQ1HsC2LsBlEAu7T8yTlO+Pf0VzKYE4LYoqPRhlNyds6uribUeiKAba2gyjSfUeeywEnedzRxK8H2rbH16r6rzi908BuA5CAtp/FHbl57bM09lvaqxq8/S3uxPMjcsA8qEQnBRuCf80TD85oDEZHz0UZEfAiDvQ1odhhmfIKEFI3rqHuJKEGpJJKCy6GqOqkkmIB1kMkklGOroSSUIdCdT0SSSSLcY9yLsK6klY3suLFoibZokkq2WLs0mw8hyV7okksj+Ru/5PRbD/ps/tYpR9/VJJdSPxOLP5McE9v29UkkQCHzxUFRJJQB4P0s/621f96p/uVI7Lx/5LqSjGOD54lPfpz/+VxJAIxyhfmeQXUlCDEkklCH/2Q=="/>
          <p:cNvSpPr>
            <a:spLocks noChangeAspect="1" noChangeArrowheads="1"/>
          </p:cNvSpPr>
          <p:nvPr/>
        </p:nvSpPr>
        <p:spPr bwMode="auto">
          <a:xfrm>
            <a:off x="2901553" y="2114550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9" name="AutoShape 8" descr="data:image/jpeg;base64,/9j/4AAQSkZJRgABAQAAAQABAAD/2wCEAAkGBxQSEhQSEhQUFBISFRAVFRQUFBQVEBQUFBQWFxQUFBQYHCggGBolHBQUITEhJSkrLi4uFx8zODMsNygtLisBCgoKDg0OGhAQFywcHBwsLCwsLCwsLCwsLCwsLCwsLCwsLCwsLCwsLCwsLCwsLDUsLDcsKywsLCwrLCw3LCssK//AABEIAP0AqwMBIgACEQEDEQH/xAAcAAABBQEBAQAAAAAAAAAAAAAFAQIDBAYABwj/xAA+EAABAwIEAggEBAMIAwEAAAABAAIDBBEFEiExQVEGEyJhcYGRoQcUMrFCUnLBgtHwFiMkM0NTYuEVkqII/8QAGQEAAwEBAQAAAAAAAAAAAAAAAAECAwQF/8QAJBEAAwACAgICAgMBAAAAAAAAAAECAxEhMRJBBCITYRQyUXH/2gAMAwEAAhEDEQA/APF41Io4wpFB0o4JVwCWyCtCJEq5AEZTwmp4QJIa5NanuTWID2PTCpCFGgGdZKFy5oQIUppTyE0oGxAuK4JSgRwXFcAlKBjCkSlIgQ5gT0xikQNHBKkCUJFiLilKRMTI1ZgpnO2H8leo8JBF3ki+wtb2R2GBrBYEO7gRe3nqodCSM8cJPFw/dPbhFhfMicuW5AFieeiry2AzAkcO7zCW2xMoTUgGmx9lWdS94RMyZzY76279OCY9rSddxfvVbJ2wa6H+guDUXZ1OzgdeI4KvV0nFhzD3RsTTKLgoXBTBqRzbpimv9IQuKcQkKZqcE4poTigF0RFLZcUqCSR7bFckLrpyRU9CJVy5BZzW3NvtutNhWE5G5nAZja2axyjjog2F0+Z31ZQN7fUfBH6qq0EbeO/cFnbfSBEjyziQTz1vb1SGOG2lr9zuKbS0OfbYbn9gilNg7eIv91m6SLjG6AVRG3Yg9x4g9yo1Q5a9/O/MLbDBAdAbdxFwqVZ0dO+XQjXKbpLKh18ejFZT56FSFhIJ4hak4Fpexta+3JMp+jznOsAr/LJH8ejJ2NlJG4jXXwW1/srxUL+jvP2S/NJX8WzHucHaWsefPxSSwWGnmUXr8KLTtoqojLdxp7+q0VJ9HPeNp8gdzU0onWQDcbeCGuCtMc9CBKUgSlMoYV1lxSoJOYnqNikSHPQoXXXBK1BZdgfkaANXu37uQRzDKE7k9o+yDYczM65WywyPQE+SxyVpBhnzfJbigDQAEQpmXUEg4q7SLjpnqTOuEW4o1NbwTLp8bLrLZehj4AUrIwNArUdPfkkmp9d0bYcFWQIfUtsiUjfZUZ2ppjaBk0Qe0tKzUlLZxae9aoNsUNxGmN84337l0Y60ceeU1sx0oILmkXGviPBDKmPKVp6ul2f32NtxfmgmLMAcOdl2S9nnP6g4BKU8BOyqxK0VilUro1HlQG9iMUqjapEi56OTmbpqkiZdBVdF7Cxc+JAW9oYrMHNYzAYbu7gtxR7WK5c7Oj4k/XZPE3ZWY2KOEaKeFuq5Wegi1C1WorWPNQxNVligGTRtBG4H3TJQBonNksPZNlOoKGSitI7SyHSlEpRpsh726pI0K74lUqhdp8EQlGiHyHRbSzG52ZmOftFrtPsQqNVhfWPuNrKfG25X5grOFzXIXYnpbR5rlO/FlI9GXcFSqcFkZwJXotI4aIh8q1w1CzWajaviweOyRkbiyrlq9Qxro+xzTYLzyowp7XEa6FbTmTOevj1PQIjeprpRQEJjmkGxWrMZrS5HAqWInWydh9G6Z7Y2DtOPl4lHsR6Ky0wDnFrgeLb6FQ6SembKXc7S4JOjosLrVwbDxWU6Pu1I5LU7MFuPquTL/Y7fjvUBCF4VlsrRqdEHpi49wViVjP8AUmbGeF7XPgFn4lu2FGVzBxRWmkY4aOC8+nY0uIZK5xHNhH3V/DqxzLB2x48EONDm/I11WNAQb9pOe5rRqfJUaV92eBBQnFa43yi5dw/ms0uTV7SCs1axxtfyULpWjxWXMbr3c4tHP/sq9S1UQ0Mt3f8AKy0/GYvI+gpJIDoEOqDoVNPKdwQdFVaSb3Roap+zN48hdBORbxRLH3a2Q+iwyWT/ACmF2XU22HquuNePJw5dvJwa/Dqm4C0FNJosHhtSWnKQQQbEHcFbCgluFz2tM64ryRemeg81GC4myKkKIxrPZpwecUsJeNlWrsOcNbLT4RE0N1VqsjaQuzyezzvxrRkujNm1UYOzjl/9hovSqymsOrNyxw1vuLcQvPZ4xHI143Y5rvQ3XpsUomyEagtJB5tNvtqss/aZ2fEaUuTF09D1ErxwuLHndH42XGmoSdIaMNY57b9ks34Xvp9kuE1F2BZU21s0idNohrYJSOxZvN1tfJQ0mCtAuXXNycztSSRYi/JaJjge8phpu4JLI10VWJV2UGUTGXa12a4A11Isb3vvdLWUwbGbkE8LbnyRMUrRw9rIfXt5pO3T5HONSuEEsKH93pyQprAZnA720/kiOEnsIY9h6481C7NGuDpKVpuH5bmxBsSG2N9EPrcIaTcG++pNzc6Xv3cloRBcajX2TBSjktFlaXDMawS3trkzuHU0jbh2ov7eCIZDuQizYQFUxF4a0+BUOtstTpGWxWk6yRgA3J+4/mtJQs6tojibYEdp+5Jtrl/mqmEwda5pvYXcCfew8Voo4WxvN9mt9uKuq9E4pS2zE4hSf4h5vyueZtqjOHbIbVT5nOf+Yk/yUHzhGgVdkPgP1Fe1vFUzjTOazdTI9zgOaMQ4CC0ElNwkQrp9GXp8VyjdQVGOO4FA23cbBaTCujpeLldlOZ5Z50ed8IES1pcbrf8Aw/xImNw4xO245XDX7IPJ0YFlc6H0hhne07PbbXmCsslTU8HRhx3jybZpMbkJilG4OV3of+0Owh1mopVx9YHgfSGvA79EIw//ACgeJC5fR3r+wYpnXRWnjzFBKN+gVzrnDRvH1WfRugpLIxtx9XfwCBVkmfuudApmg2cCe0QfJCn1tiMwIt6eSaW+hUaXDorNVCtjtIHDwViixVuXTUfZCcTxNpdYHXu1KPFg2g5S1DXixFiNEs+iF0JLg59iL2tffRWnTEj7qWOeRtRIUGxWbslXqiTRCcTPYVSuSb4Rd6LP7Ov5yfYD90T6Rz2Y8j8ZDB4AdqypdHqe0YBGrgXDz2+yr9JKi7mMGzRfzKvW6MlWpBjQrkFI126H5lagqrIYlyWDhwBuiUbhYKnJUXCY2psEi1KPPej1IHOBK9EpGAAWXn+GyFo0Wrwydxbcrpzps4fi6S0HSUOrmW7TdHDYofWYiWmyj+fJCyUPs6KyLogxTpXMyMxtADjcZ+Q7gi+BS54G94CxONvuVpOhVReINPA2WmSEsaZjgyusrTZpXssW96twHWw4KKqA7B/5W9VO+Bw+njxXKd2yGd+qi+XuQqtQ97HbZ/ZSw4o4WvCfVUpfofZcOFtNrj00v5KCWha13ZFrbK0cUG/VSc+5U6nFT/tOT+wlP+luI2Fk3rLOy81RhqXvIswt/Va3kiDhfKeIIuopD8ivKLkhCsZNm2ReR/8AeO7ggOKvvonC5It8E1P0iaGNFiHNAHoh09YZHl53KHvbYpWPW/ijn83vTCLXJ0LblVmPRGgChotFjMG7qJ9QLq+YA5VH4cL7oTXsvVegbS0LMoRGMNaNEJE1gBdPjqRzVtNmcuET1FBn1VZ2HlqvQVo5pK2fS6nddFuI1sx2NaFP6L4h1UmUnsut6qni0t3FUmOsQeVl2qdzpnkO/HJ5L0eviXrI7cdx4hEcPqs7f6uDxWOoa0x2vqxwBvy8Uaw+sAk0PZf9159Q0exNp8l6tjubjcJKZ7eIN1MW6qSOC6jejdEjaqO1srv2VSWx2CvtprcN1FLGh0CK0TbFSyyga8kxzUPxWbTIOO6SW2RT4Imz6OefxE28AhD35nHuHueClllMjhHHsLXPAKxU4NJ8rNLCLmAtJG5cCCX+dguiI3wc15NLb6QGqY1VQM4hI7XMnx1zhut1iaOOvky3waCEo3hrVmKKuBOui1FBM0C91lctHRjyJoKWULolA7EAojXLPxN1Z5/UVznKD5h3MpZQAFWLl6KSPEdNl2KteOKvf+aJbYoQx10koScJlTlpezppMxuoiEwuUsexKrRGz0PDqB3Vxh41dE13iHDQqB8LozpwW8kwo/J0szR2o4WMf+mwLT5XPsg09KHDZcV/Wj1sX2hP2iPCcTDxlOhRmjqG8eCyFTRFpuNwlgrXjj6rNxvlG05NLTN5801Ua2oHBZh2Iv8AzW8lEcSJ5kqfxMPzJBysqg1u6zs0j5XacVY6t8hu70G3nzRbDcO12u42AtvrwAVJKf8ApDdX+kQYfRZAABcn1JK9Dw3Cvl4GxutneS+TxI+nyGik6PdHhFaWUDP+Fu+XvPeilQ3Mbroww/7M5Pk5k/pPR88/EDo0aKrdkaeolGeM/haSTmZfuPsVml678bZR1NO38Re70Df+wvIF0nB7JA5XqWuc3johwTgVLWy5proOx4oAUQZigtssqHIhFPoFlWNHTGdgKd9ymALhqrAYtzjI4k+QJzY04piKzIb7qzSwdY9kY/G9jB/E4D90xxRGCnDcrhfNoQQbEHmLIGuT6Kp8Rp4WtilliYHANDXvAuNrWQLHcFMLszdYXag75b/hPdyK8cuSdbnmTqT5rY9HOnktO0QzDr6fbK63WNHJruI7j7LHJj81+zpw5njf6ClTTqk7DgTotBF1NU0vo39YBqYjpPH4tP1DvF1UgbYkEa8jv5rjac8M9FVN8ywK/CNVbp8KA4LQQ0hfYNaS48ALlEm4fT09n108cQ/2y/tnxA19ET51whVUY+aYGwrA3yusxt+btmjxK3mD4AynF/qk/MeH6RwWWf8AF3C4SY4xM4N0Bji7LvC5Hui2AfESiq5GQsMjJpLhrJGEXIF/qFxwXTGBLlnDl+S74XCNFIFXeFceFUeLAnxWxznhnxkrs9YyIbQx6/qeST7Bq8+RfpRiHzFVNLvnkdb9I0b7AISrM2cCnNaTsmp8LrFADQVIHFWnNB3Cj+XHMpaKTKTIgO9SpoSkpkiOKYVxKQlAHK3PVOFmt5D7Kkj+DYZJO0PZE9wHZDgLtJG4SGgTlmKXPI36nN+59kXrKZ8ZyyNcwn8wtfwQ+SAbu2QMmw3F5InCVhc18eoew2IK12I/FaplYGCnpxLbWYszOPeGHQH1WNp6GSoPVQRucSCbAXJtz5BMkk1bZt3WItxBuLgjnoUmkwVNdM0zvipXthfE0xRl4AEkcTWSN52I0uedljJq58jrve5xJ1JJJPjfdLV3NrgAcLbevFQxxXNgmkkJtsJxQhgv3LV/BpgkxVhcbZGSOaDxda2nldZGsGngF6Z8Bejoe+SueP8ALd1cX6rdp3vZA12e2vWb6cV/y9DUSjcRPDf1OFm+5Wmc1eafHGu6uibFfWaRot3NBcfsEhs8ISELrrlRBy4LlyALzXaJEkR0CVMCmmOKcUwpAIU1OXAIAavePhtgz2UUFuznHWH+I3XhWW+g34L6rwKk6uCJn5Y4x6NCTY9Gd6edGPnqV0TcomBDo3HQZhwLtwCNPNeZ4d8La97g2TqWN4udIXkeDWjX2Xvc0Xuo4xqlspIC9BuhkFC0tac8ptnkcNSeDWj8LR+6IU/QeiZUGrbAzr3G+bUtvxcGnQE80Yhjs2/4tT6p1XM5sbi36g3TxUutLYaPNennwjZUl01G5sMpuTEbiBzu630E+i8s/sLXwOPWUsvZ4ts9unEFpX0hhFZI7MZBYab8zy7ktbWDZupKJryWwc6Pletbo4HQtvcHQjxB1X0V8KMM6jDadpFnPb1jvF+qIVnRimqh/iaeKR1rZnMbnHg7cI3SwBjWsaLNaAAOQAsAqBInAXgnx7rs1XBDfSKIvI/5Su09mD1XvTivmH4o1/XYnUkahjmxj+BoB97oQmZVIlXKiRAlSJUAW4RoFImwDQJ6YA5xTE5yRIDgE4BIE5AyzhMGeohZ+aWFvq8XX1TCbWXzb8PqXrMRphwDy8/wNJ+9l9IBSyl0W5NWplNFfX+tF2awTHVNkii3I5dNU2CHGoJICsNgJ3RoRC9xf/VlYpqUN14qxHCAlcUgHA+ykJ4c0yJSNaAmIhrpxHG95+ljXuPg0En7L5BqqkyyPldvK98h8XuLv3X0z8VK8Q4XVOvYvj6pv6pDl/cr5hAVIlnJEq6yYhEq5cgC/GNAnLmjRKmALIXAJzkgU7GcAnWTgFzkDNt8GafPiTT+SOU/YL6C6v2XhvwIZ/jZTyh+7gvdgpY10ROYozCrC4IKI4IO0PNXMqjiGvkpkCGuUSmkUITAmYE9MYnlAHkv/wCgcQy09PTj/Vkc8jm2MC3u4LxABelfHupLsQijP0x0zCPGR7y4/wDyPRebNVEM5NUhCZZAhE5m4SKSEahAF0BJZKkTA//Z"/>
          <p:cNvSpPr>
            <a:spLocks noChangeAspect="1" noChangeArrowheads="1"/>
          </p:cNvSpPr>
          <p:nvPr/>
        </p:nvSpPr>
        <p:spPr bwMode="auto">
          <a:xfrm>
            <a:off x="2965847" y="2178844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0" name="AutoShape 12" descr="Dr Seuss"/>
          <p:cNvSpPr>
            <a:spLocks noChangeAspect="1" noChangeArrowheads="1"/>
          </p:cNvSpPr>
          <p:nvPr/>
        </p:nvSpPr>
        <p:spPr bwMode="auto">
          <a:xfrm>
            <a:off x="3030141" y="2243137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1" name="AutoShape 4" descr="data:image/jpeg;base64,/9j/4AAQSkZJRgABAQAAAQABAAD/2wCEAAkGBxQTEhUUExQWFRUUFxcYFxgVFBwUGBgXHxgXFxoaHBcYHCggGBolHhoYITEhJSkrLi4uFx8zODMsNygtLisBCgoKDg0OGhAQGiwkHCQsLCwsLCwsLCwsLCwsLCwsLCwsLCwsLCwsLCwsLCwsLCwsLCwsLCwsLCwsLCwsLCwsLP/AABEIAPYAzQMBIgACEQEDEQH/xAAcAAABBQEBAQAAAAAAAAAAAAAFAAIDBAYBBwj/xABCEAABAwEEBggEBQMDAgcAAAABAAIRAwQSITEFQVFhcYEGEyKRobHB8DJS0eEHI0Ji8XKCwhSSomOyFSQzQ5Oz0v/EABkBAAMBAQEAAAAAAAAAAAAAAAECAwAEBf/EACQRAAICAwACAQUBAQAAAAAAAAABAhEDITESQTITIlFhcQRC/9oADAMBAAIRAxEAPwD1VJJJWJCSSSWMJJJJYIkkkljCXEkpQMcKUqvaLY1nxOA8+5DbRpwNya7+6G+BxSSyRXWMoNhm8lKylq6UFubWjmT6hUT0yx/Tyf6SUn14j/RkbiUpWFPSojEXge8Hkgtv6VVxUlry1uOA26s96314m+iz1SUpWY0P0oY9jC89t4ybjEThuKOWa2NeOzz2jcVRSTEcWi2kmBxTpTCnUkkkTHEkkljHEgkksYmSSSWAJJJJYwkkkljCXF1Mq1A0SUG6CKo8NElC7VbXHBuA26/5XLQ8uOP8e9qq22sKTLxz/S3euPJmb5w6IY670p220Npguc67+7Nx3Df5LNWu3VqsiiBTac3ky47cdZ9yrj7KXkvqmczuCA6QtbqzuqoyG5EjC99AuVys6YxKlepRYSMa9TWS6QD/AFHLkmVLdWAkdXRbuaJ7zn3KW2mnZhcbDqsYnUzlt3eSy1se6qcS4++OSKYaLdt09GBqvef2tHmhlTTBOV7mAfRWrLoUuxyG0iO4epVO22SPhPP3iqxcRZJk9k005mIdGOPvYtt0Z6QHNryDOIOvls+i8vIjN0++auWCsW9rLZGZIyVWtaJf0+jdE6RFVszDhmJwPDaiWXD3sXkHQ/pIQReMzr2jjtXq1htYe0EZFVxZPLT6RyQ8f4XQV1MCcFYkdXF1cRMcSXVxYxylVdBcYjHwTqTyRJAGEqIf+lyKkaCGmTq9FjHG2jKRAORU6p0yTcaRGvuVqocDwWMNp1w7LyXetExOKgp1Ip5RDUqjAKe+J5rGLDngZlULRVvH3gnVzLuWKqlt510fCPi37G8NZ7toXJnyX9qL44+zocALxy1b9/v1wGOZ1ry45D3HEq3bHFzro57h79Uq3YZA5cVxyZ0JGa04S/8ALbIaImNZ+UbvfCN1m/09LARUeP8AaNvvYTuR2zWEB0nJvmhGngXE5ku1bGzhzKmn7ZX9Iwz7KXuIHFxPmeSvWXRQ/tGe/Zy2BaGx6ImGji87TnHJFmaJvdkYAa9v1RVvYW60jEWyg52AGGoeqFW/RDyJcPQe+5ei24Monq6bOtqnMDVvc79IQy0aBqu7dV4ZP6WNGG4lwJPgmjYDyyto8h2MDZEEnYBnCfWpNpCXAF8YM+Ub9mvfjty9Bf0ewPViDre6C/lA7PLvQS0dFDmcvclXU/yJ9Mzeh7Rcqi98FTXjgdv22L1/ovbnMNx387CvN6ehSAWEYgy08I+vmtv0ceX0WuPx0jB3t9gpfP7rRpw+2j0mm6RKcEJ0da8LuyCOBRA1V6MXaPPapk6Sr9ckKyYBYXExr04LGHPoy26CkWOLSCRkpUlgERp4t3J1cS0gbE9JAJE+nLI3KvXrdmIM61dVC2VcdzfEpZy8UNFWyvaKlxu1x1b9Q5Zn+Fx3YZGs4uO0nM8yq1hPWVC84tZMbyTnxME8LqnLb7gNpBPD35Lz27OpKh9now28cyVWJvGc4y9+81a0nViANmXvu5pWWlkNmJ4/yZU3G3Q6dKyKrTgRuJPDX3oQ+jLi47Z9AEXtLpn9xgcB6fRKjZhek5NxPH7JZRGTobY7HcbGt2JnZrStFQn8ulgf1O+Qf/ry7pfaqjpDGfG/ndaPv5FXbLYAwRmc+e3ed6evwGKvbB9i0Y2mIY3eXOnE7drjv81LVsgzOJ34opChexZ2VTBVWjq1IZpCzjZCPVWIZbGyFrCZR1j7c7x3HD1lXdHWXqbQ5v6aolvH9Q45HmnV2YjjHfgp7VUF1lT5XDLYZHjj3rVslJ+i1Ud1bmnU110/0nL0RxhwQLSeLQdTmwf6m4/VEdE1r1Np1jA8l24X6OLIi+kuJLoJnQ5SNqKFdWAFEkklhRJJJLBGVXwCVmNK2oyGNzdM7hrPfA4SjmlK11vFZ2w0S6oXHWQBw+2fMrk/0T3R0YY+wvY6N2mBrdn5eSs2BmJcdf8A2j6+ihtD4BjZHvkpK77lLecBsww81HiH6D7RVvVCdhEcZ+pRCibrC7u9Pe9CaX28/v3IvXwa0b5PLH6JYjP8FZol25g8ffqrvVw0DWcXe9mtVdHMnE6zPLV4Qn6RcS0gZvIYOBwPhe7lq0Hrofopt6asYvOG5gwaO7HiSi7GhVaDIAGoCFbphHGPPg14Veo1WiFA9GfDQZQtAQq1tRusyUKtVMqRZPRm7aMZ9yoWOBbUZxdGwH3CuaRag9Wvdc13zYHngsK1YebWD6A1/CeYwPkpuj1T4m6wgeiq8NqM2GeDXY+cq9oCrFaDrBC6cT2jkyI1IK6kuLsOc6uBIpBEwVSSKSwokkkyq+ASdQWZgJpmtLruoQDxzTdHsg9/ec/CTyUEEuBOZJd9Fab2RyJ9B5eK81vylZ2JVGhPdeeBsMn09E3StWXtpj9Ik8TIHke8J9iAkuOrXwHkhnWEtdUxl5kbccAOIb5JZPVDRW7LFkxeIywjhMeh70St7xeA2N8/4Q/QoBqbmx4YKe0vmqePv1R4gey3ZsBsw+6p1LW3rgHEAMk8/hGHIn+5WHPhs7VRous4D31bmJIl2xvZHksx4fkNU9JUsr470Rp2hsYEHgvMdIvsDy40rVTbtbfDvWRz2KTRdhAIfTrf/GYE68AYjdCZNxC4qR6Uaygc5D7FarwzlT2itASOdjKFDq9ZrRLiAN6ymlulFnZgCXauyJHem6YtPWki9DW/FjAWOfprRtEuvvNR2cBriDmIBAjUjGLZm0gzV011suZSeWjM7ED0haA4ENPLIjiCi1h6aWSqLlNzWAAw0i53A+8UM0wGueHNjOJ9EfEyfsfoe13nDHGHMeNrhiD3Enmjejq0VWneOQPvwWGsNoLLY5mp0HmACPCRyWvou7Xj4k/RPDTIz2jehdUNnfLQdylldyOQRXAkkETBYpLj3AZ4JSsKdVLSj4ZG1XUP0jj4+/exJk+I0Og+mPQJ1oOzUBHIAD6plBxz96wD5JlfHDaQOUgLzzqFanXaV0fq7Pfn6qpaHgQOfcPSD3hS2t96oNjfMj6eaHW+rN6NzBzxPgPFI3soloNdGW9ku94yVxuLiTr+qk0QLtBx3HxyUf6uaMnpCrrH26rDf6RPcCfReW6S6MV61abRXc2gBkyTIgycRGeOM8cl6PWJdAGbj4SPoO9FxYRdDSNmxaGSnY7ho8WsXRZrabT1RN4GTeJlwB+GMI+EzIjIjERp7PotlmqtNlrOLHAXmOlwD9dxxzmZgrc27QtOpEtaYF0YDK810ZYfD4nl2jo1rP0jD0EegXQ8lonHH4uyLR7YPIalZ066KcjYm05LiU7STZpngVzey2zG2LRfWMa14qOa8uLyzAgSeyCcidbtWIhZ636ANFl2GgAEZEzON55DdxO4zit9oK0RLHZHEcdaK17IHAjPkuiM/FEZQ8ns8b0lodlpqU7tG4WtYC8G6XAD4iAIk79kGNegboXq2CCSG44mfFbR2i2txjHVkh1spw2FOWVyeykcaitHmtppkWskDJrCO8j0WpovxH9vohIpj/Vkf9GeYeUXq07pA2GPHDwTJ/cJLhttEvmmFcQno6+afAnzRZd8eHG+iKQK4kiYxf4w6eLGMszHQ55vvgwQ0ZDmfJZ7o/00tdiNNtpDnUXgOF/4rnzNOsLO6at9S12upWDS/tXroBdFMGAMNUeau6Tt9bStopMbTDYAY1rcQ0aydySw0e+UKwe0Obi1wBB3FU7dke7z+qkszG0KLWkgNptAk7AEP/8AEmVL7WmS0yd4ifohkegR6Ms+Q3nwCYdp1KWy/COfoqtsOAG3yXnyZ1xVlRrtetxnvyHJqp1BeeBsdJ8APBvirVT4mjUPvPoFWsGLnHf75KbdFUaD4bO0bTP+Xkqpq4n3vT7fUutYNoIPdHqVWplGQIIuaNZNSflHifYR5gBQTQuLS75ifsjNB6XH0vJaGPpYrlRpjBWajgMVUqVSWOcMAAqNU6J92V6eeC7bG9g8FBZzBxOaIPoS2fVBGf7Mno/F8awclpaLsMVk65FOs4tOw8McQtgzFoRYUkR2k4LN6VOBR2u9ZjTtaAUq2yjVIydj7VsfjkyO+D6+KN24Q/8A2nnCA9GXXrRVO1w8Lg82rRaSHaB2tb5lW/6OV8L/AELtF5jtznDxIWnWL6AO7Lh+4+ZWzXfHhyS6JdC4VDVtbG4Oc1p3mEwoO6EdDRYetLnCo55gGIhgyHmrPSHpBZLA0ucG9YcmMAvH7b0U0LpmjamX6Lw4a9oOwjUVnOk/4fUbXWbWvlhJ/MAxvDdORQ/gDEjTVq0pXuzcosAc5oPZa2cZ+YkYLZ6ApjrK0H4WhvHtXf8AFYm3aFbYdJMpUqhLXwSJxayCXB23LDidi9L6N2C5TM/E8AuJ4k+qhl4Uj0kbgzh7HmqjxePOPfvUrlqwb3epXbPZpAJyXDLp1R4CrQyHe9irWTBpO0/aFft7e0fexUa5DWjcC7uHvuSS6Ujw7pm0fnUGbWvnlB98VJVMNdw9D9VT0ljaqR/ZUPPsD1VyqJbxI8XNCMjQCejBDANiIsqKtTZDBwCc8YSOSnHR0Nlio8uMe4UzyLt3URHJUmVgwQTjrO37Jr9I0xm4DmqkXt0ipatFziKjw7U68YjYWHsnjCp17XaALrWXiBEg3Wk7cch380T/APFacjGeATK+mKbRjjeygYn6Jkh/Gb9Gd0doQkl9d5LjjDcG8I2eJ2rVWatAWfqacpj4pbhrCgo6ca6oGseHE6gce5arBKLj1B+21Qsb0hqkiNq01Rpc1ztQ81ltOECCflnlK0OiyloD9Dmduq45F3+bj74I7pKRj/02+aEdH2XaZnMuPddE+JHir+na91jnHABngCnj0jIt/h/+v+owthabQ2m0ue4NaMycFi/w6m6TvVL8RdB220VQKRmiGTdm6A4bds4Lvj8Tkn00GhemdG02h1GnPZEh2p3BYX8WLK5tqa8SQ9m0wCD9wm/hNpBlO0PpPaA5+AJGIIzC9E6R6IbXLCRN2fGEeoV6LlKrR0bZTVqtZTe4AvFMQHviIaNasdEelNO3UyWi49ph7DmNh4FYTpsH07eKtsY+rZmiaLWDs3tQcNqOdBLM8VK9urgUW1QA1p7IDRrM93InWiAJ6a6J032tlrm7dB6390DsndrRCy6Ra8m4ZAMTqy1eCIUrRTrUrzCHseDiMQRks1Y6BolzBkHGOENA4Yz3KObSHx7YQtFSSBxPmfTxRSxuvUmHaAUFLhLzPwtcBxuknyCKaKfFJo2Bo8AuB/k6ihb2do8R5BB9JHC7thvjJ9O9Hre3tHl4goFax+dSG0me68le5Drhwierd+0jmWsP+Klqu/LJ/c3z+yrWc4R8hcByc5viADzXX0y+g9oN13Yg7wfqEX2gp0jT2Z16mpqTwRGtZ3o5pS8Cx2D2mHNO3bwOfNG3nWlopZFb9G06k3mg8VlrRoEMJgEA/K4j1W1BkSoX0AUUPDI4mZ0boUOn84s3OPDXG/aoq+iwM6rsJ2DUD8s61oH2A68lC/R4zifFUtVwr9d3ZibdYmjK8TvcfKUX6MWBtKXQATkAPcotV0YCZPIaglcuxuS/oTJk8i3pS1htONZx5rAabtN4wMYEchj4nDmiGnNLgEkugMGO5BLIDVaHxBfiNwPweHaP9W5UiqRzSYRsJAYxuxs/7iY/4gd6j6Y1Ys7t+Hr6KezAF7oyvCNwa0QN+EdyE9PjNnaNr2/9jvqjD5E58NF+GmNKTrK3BXjH4caRtNKm51OKtNp7TCYc3eJXpegulNC0jsuuv+V2B+67o6Ryy2zzT8QdEusdsbaKQhtR14RqeMxz+q9X0HazWoU6jgWlzRIIgyp7ZYadWOsaHXTIkTB2qnpLT9nsxDatRrCRgDsTIU1FZgIyB2TtXnbuj9t0hUP+sf1Fna4gUmHFwBw5e8F6OvNvxPo1KL212Wl7A4tb1QcRrxcMeCzAjd6PsFOz0m0qQusaMAgtWpNdozlwH19VmeiDbSHmu91QUGMMda43nkwcvDnwRl1W49hcRfLrxHygkQDvg+K580tFccdlrSVQMc5ush45ltRg/wDr8VJoG0zTA2XR/wAWrJ6at81wf3NdxHa9HFX+jtrgvbsmOS8+ctHYomqtBl54NHcT9UI0vTLerfndqt7jDHd0zyVtlo/NA2x54+is9IaP5Dt0HyTw3sR60AbWLtdw1OvFvAtpPP8AyL+5SWITLTrv+B7PmO9Qadri5Z6g1G4f6YPrHcu2e0gOmMWuMTr7If6eCMvkHfiWmaO6w32YVAM9u47furFDSObKguvG3I7wdYVnR4DXwMtR2t1K9pHRTKzYcMRkciOB1JSiZVsdsBwV+k6VkbXYq9nN4S9o1gYjiBnxHcr+jNOMfrAOsLIdGoIUFdsKKjbhtXKlqlU0ZKmQOdiVl+kek20g5xIAAKK6W0qyk0kuExtXh/TPpA601bjSerBy+Y7eGxHHC2JlmoxOWjSD7ZXFNp7BcP7sczuGfKV6RaQKdGW4XAGt/qdg1vJpJ7tiw/QnR1wvq1B8LSBxIx5ht7/cFqLdWc57KZ/QOsfvqv1cGg3dxlPka9EYp+wjYmwCPeDRKBdNfgpj94Pc2PVaelTxgbSFkvxAoFwohph150dwSY/kNPhDZdDvpMFamXCm6BXa3WzWV6nZNF2d7aVRlNpugFjgMQI2rH9Ba1obFG0US5r8qjcWx+7YvQqVJrGhrQABgAF3xWjjk9gbTPSSnQq06PxPqHIfpbrJ2Bed9OmltsdUudayq1twgXgLsgjDiFpPxB6ImtNooEis0YgGL7dm4o10Oa2pZKV6lcuiIcMcMNaL3oX9m4QzSmhqNd9N9VocaUls5Y641ojVeACSQANZwWT6Q6QpPcB2iWyA1ri2SfmOTRuz4ISkorZoxbZF0h0xOFOC1k3RqLowdwEGN+OoLKmsRTlxlzszO9S1GMaQ0vvuBybN0YHWcSUN0raQDHsD3K87NNs78UKItJ2i85j5zEHc4SY3YFX+j1pN5pOcXTxiPKFmbLW+IOyfjwcSYMbhgdyuaItDmVw0jAg46sIjvE9yi46ZV6N6+1Q6m7Z9R9Ed05aA5rm6nsw7p9fNY19aRGw/b1Cv07fep0y4xd7JxmY7PM4Dvx2oRehZRV2Uy8Os4aSfikE5/ED54HmpG1Q2o0HJ9QAbpaG+sJlGiaj7rQAJujYBnJ5ElP0hQBfgcGYA/umTyy7lVb2GvRo9HiWDHEQObcB3iO9H7NUloPesfoi3QSNuOPH6R3LT2Z6z6KvwXHsBWb010XpVZcJpv+ZmB8FpLyiqoBPMdIaH0nQM0arazdQdExxwQO1W/S+TqdwcAP8AJesWjBDLdi05plMJ5BWsVqqn812AzlwjuagOj6H5t44i+WgyM5zjMc16TpsCnTe7XBy8lhNG6PayaovODRDbwDSakSRdvEkDbkTG9WxvTZHL1GudUDaV85A3QPmcIccONyf2krmjgYLnYkkkk4k7T3yhNGuXuDJkUs97zMnvkcAEboM/LnYJ5z9VKXUh1xs0lgE9rbcPCQsV09c81KIZ8QvmOQW00aOw3+lnhvWA6XtqutjBTIkMETlJJ+ybF8hcnxPU+hFtFaysfEHIjYRgVn+nvSmrSrtoWd7WFrb7y7wbzWg6E6PdQsrGvi+Zc6MpJkqhprRdgtpJeW35LLwMOvCcJ15HBeh6OJ9IuiHTJ1rcKZouBuyX/pWzaIWX6D6EZZ21LlXrWl0A/LGBGC1ACKAzB2/TtWoe07Cchghj7Tnj4YKHWU15gSY8F5rl7Z6igkWbM7Eu1AHvQS2VZJO3yy9UVtjoYG6ziR5Sg1YgC+TwOsnbx2cVBu5DJUipaJAwxOPIazw1ck/QtY9a0SQRlBwcMZHEZ96t6RcGMu6zHdqG8a+W9UNGWJxc2pjnIA2TiTuVFwDVmxe8yMc98ap9FXsTjDmEjM4lwORkYTOcJtd2R3jyIVQE9bhh2pnjioIajRULSSLrDF4dp27YPruhXC8dXOQAx98EFsJu1AMsY71cFaZbqaTPEZD17lWDBQhUMiMD9dXf6rWaJtl4cFkp9+9yu6NtJYc8CRP1VKEkjc0aydUKp0HyAQp52pAFeu0SqNpAhS1qsFUrTUQGow/TAyWsGsieGayVprHtFgAZRnZ2qh1zsxnfK1um7OX1yNbWYcT/AAqNSwAtptY0AtLc4gukXQb3ZiduCtjfojkWrAWh2O61oIcC4EkOmQ39JkjEYGDrW6stimg86w0nbl2j4LIaKrsNsf1bRBJeSLsXQbjhJAdl2wAY3GAvTNHUbrKm4jHc4AehRzKpoXE7gULGYY3cCP8Ak4BZu2Y1HEgGCAN0AZH3rWhqVMKYAiQTH9xKyv8AqPzXzkSfoUuPrKPhstBdJmXOrqdgxAcTIPHYsnW6F28PL6b2EX3PbDvmJM5bCmmjOSu0rbaWUzTp1C2fhMXrvI6l1RyepEJ4fcTZdDNG1LPZmsqxfkl0GcSZR5A+iTags7etqiq84lw8tyNgq64cz6eZ1ATlhO3HwCayziccYx2fxirz2Rv5earV2RhMTidp+y8mWj17BlrdeJJ+HWdu73sVK0Wdxb1jiA0/C05xOcalctLQRjg3UNZXdGWUV3EOMBoED3wPcljfoP8AQM+y1axlrHOGv2UYoGpTZBY6TAwgiNgEStFZvywGgSAdmfNQ3i9znRgwOjmPfeqcQKBNocbggH2D9lW65wdIBOLXZa8scfcK7J7LdqrNmQBru98qSCkX65IdkQc8ojlJV2ziQTtMyq9pkucdg1qzQEDcfXGFSK2AcRC6zy8EnBdpMToDDOhNJ3Ia7LIbty04c1wkYrDMG3+NYRXRluLeyfe9aSERYtph43p7aMrttZeadu1M0XadTsCkod7M3baJFpeY1NHh91Qtdimm+7tvYjWDI8lsdJWQEl23NCW0rp3GEydOxJQtHmAq1KLoFNv6WOv4ktlrrpumQCAwXjGBI4+paKtYqUw4f+9S53xq5dockE6S2ak24agF2S0CBkRdIvEEtZiDhAmNggboW3ObQcyXFzXuJecBeM3g0RlllhN6FXNuKkQxKpOJfq2ntbmNIHr6oRTYHGXZ/Nr24jXmrrWm7U/ujnl5eKc6zw0KEOHTSZGx12de/eqNptdcGOrcZ1tAI4ySp2vgkHWu9eW54jarqRNxp0GOiVvqU6k1AQxwg5Z6jgt8LQ35m47wvMG2sZ4qVlrVI5fFUSlh8thCsTJk4NzjAcOKF2moZJwnM4TA1CNutE63a7Lf0nCdvzFRu0fDYGJJknWZXG1Z1IFsst55vySYB24/ae5FadmuYtgQIEYJ4p/mHfjO8CPVSVH6gPeCMQitNYuGAl0Zep37k2qw06Zb/JUbJaZnXjsBynht79Sk0i8dXhrMnUZ+yaXAIpWGjeeTqaI8FUj82P3DLiitiBYx20g+OH1jih9AxWnMSY4KbVUMmXHDB52mMxtj3wV2IAG4KO5MN2YnXjl91ZcJVEhSEeX3XV1y774ImHNP3TvMKIGOSlDkyEaClltctgn3sXHU8Z70Nyx7/qitktF4RrSNDxeiwKkiCqVamrJCjrkAEnVmlCwHpPRRq1Kbh2g2Q4HLaDG3P2Fk+k9qFG61g7LQLgaMDGuT+kZCMSVrNKaWcaTm0xDQO0QMXEnL69ywdorF9ZrWi8AIIEBzml2DXXhIdrut2nEkFWxx89viOPJJxejWNYRZarxiWMaRvwn69yjs1UPptdtATujb/wDyVZhMw+7nPZDnTr3+SE6Heab30iZxLmzykev925K41aK45W7JbU2FAXYTnqcN23iiNqpobdg7skYlZq1Y9veNRU1NU6eBjVmrVPL2UwiZrH0A2oIyf2e7EeR712o3E/Xh75pJKbHIqlPv+w+ijqM9F1JAJE4cMvfHUqlUQWtOIBw4DGDtyj+EkljMI1qcNjPAnuCHto9qlwPvvCSSDMgncgpxEpJJgHLnr9FxrMQNqSSJhobPinT4JJLGJGDxwUd4tcIPDADDXJGfOTiccAEkk3om+hWz1ZCraeJFJ0bh4pJKEuFkQCwtNPqyOyRB37cV53b7O+nXf1b4IAY4wLxGLDDokAtc3nO4pJLrwnH/AKAxoB5NGq4Ma1hDIaDJknq3Th81OeEIfVBDw/5SRyEHvgxySSSZFUg4uMOEzy996o2lmvekkpnUuENRhgHv7k9pO5JJVZI//9k="/>
          <p:cNvSpPr>
            <a:spLocks noChangeAspect="1" noChangeArrowheads="1"/>
          </p:cNvSpPr>
          <p:nvPr/>
        </p:nvSpPr>
        <p:spPr bwMode="auto">
          <a:xfrm>
            <a:off x="3094435" y="2307431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2" name="AutoShape 6" descr="data:image/jpeg;base64,/9j/4AAQSkZJRgABAQAAAQABAAD/2wCEAAkGBxQTEhUUExQWFRUUFxcYFxgVFBwUGBgXHxgXFxoaHBcYHCggGBolHhoYITEhJSkrLi4uFx8zODMsNygtLisBCgoKDg0OGhAQGiwkHCQsLCwsLCwsLCwsLCwsLCwsLCwsLCwsLCwsLCwsLCwsLCwsLCwsLCwsLCwsLCwsLCwsLP/AABEIAPYAzQMBIgACEQEDEQH/xAAcAAABBQEBAQAAAAAAAAAAAAAFAAIDBAYBBwj/xABCEAABAwEEBggEBQMDAgcAAAABAAIRAwQSITEFQVFhcYEGEyKRobHB8DJS0eEHI0Ji8XKCwhSSomOyFSQzQ5Oz0v/EABkBAAMBAQEAAAAAAAAAAAAAAAECAwAEBf/EACQRAAICAwACAQUBAQAAAAAAAAABAhEDITESQTITIlFhcQRC/9oADAMBAAIRAxEAPwD1VJJJWJCSSSWMJJJJYIkkkljCXEkpQMcKUqvaLY1nxOA8+5DbRpwNya7+6G+BxSSyRXWMoNhm8lKylq6UFubWjmT6hUT0yx/Tyf6SUn14j/RkbiUpWFPSojEXge8Hkgtv6VVxUlry1uOA26s96314m+iz1SUpWY0P0oY9jC89t4ybjEThuKOWa2NeOzz2jcVRSTEcWi2kmBxTpTCnUkkkTHEkkljHEgkksYmSSSWAJJJJYwkkkljCXF1Mq1A0SUG6CKo8NElC7VbXHBuA26/5XLQ8uOP8e9qq22sKTLxz/S3euPJmb5w6IY670p220Npguc67+7Nx3Df5LNWu3VqsiiBTac3ky47cdZ9yrj7KXkvqmczuCA6QtbqzuqoyG5EjC99AuVys6YxKlepRYSMa9TWS6QD/AFHLkmVLdWAkdXRbuaJ7zn3KW2mnZhcbDqsYnUzlt3eSy1se6qcS4++OSKYaLdt09GBqvef2tHmhlTTBOV7mAfRWrLoUuxyG0iO4epVO22SPhPP3iqxcRZJk9k005mIdGOPvYtt0Z6QHNryDOIOvls+i8vIjN0++auWCsW9rLZGZIyVWtaJf0+jdE6RFVszDhmJwPDaiWXD3sXkHQ/pIQReMzr2jjtXq1htYe0EZFVxZPLT6RyQ8f4XQV1MCcFYkdXF1cRMcSXVxYxylVdBcYjHwTqTyRJAGEqIf+lyKkaCGmTq9FjHG2jKRAORU6p0yTcaRGvuVqocDwWMNp1w7LyXetExOKgp1Ip5RDUqjAKe+J5rGLDngZlULRVvH3gnVzLuWKqlt510fCPi37G8NZ7toXJnyX9qL44+zocALxy1b9/v1wGOZ1ry45D3HEq3bHFzro57h79Uq3YZA5cVxyZ0JGa04S/8ALbIaImNZ+UbvfCN1m/09LARUeP8AaNvvYTuR2zWEB0nJvmhGngXE5ku1bGzhzKmn7ZX9Iwz7KXuIHFxPmeSvWXRQ/tGe/Zy2BaGx6ImGji87TnHJFmaJvdkYAa9v1RVvYW60jEWyg52AGGoeqFW/RDyJcPQe+5ei24Monq6bOtqnMDVvc79IQy0aBqu7dV4ZP6WNGG4lwJPgmjYDyyto8h2MDZEEnYBnCfWpNpCXAF8YM+Ub9mvfjty9Bf0ewPViDre6C/lA7PLvQS0dFDmcvclXU/yJ9Mzeh7Rcqi98FTXjgdv22L1/ovbnMNx387CvN6ehSAWEYgy08I+vmtv0ceX0WuPx0jB3t9gpfP7rRpw+2j0mm6RKcEJ0da8LuyCOBRA1V6MXaPPapk6Sr9ckKyYBYXExr04LGHPoy26CkWOLSCRkpUlgERp4t3J1cS0gbE9JAJE+nLI3KvXrdmIM61dVC2VcdzfEpZy8UNFWyvaKlxu1x1b9Q5Zn+Fx3YZGs4uO0nM8yq1hPWVC84tZMbyTnxME8LqnLb7gNpBPD35Lz27OpKh9now28cyVWJvGc4y9+81a0nViANmXvu5pWWlkNmJ4/yZU3G3Q6dKyKrTgRuJPDX3oQ+jLi47Z9AEXtLpn9xgcB6fRKjZhek5NxPH7JZRGTobY7HcbGt2JnZrStFQn8ulgf1O+Qf/ry7pfaqjpDGfG/ndaPv5FXbLYAwRmc+e3ed6evwGKvbB9i0Y2mIY3eXOnE7drjv81LVsgzOJ34opChexZ2VTBVWjq1IZpCzjZCPVWIZbGyFrCZR1j7c7x3HD1lXdHWXqbQ5v6aolvH9Q45HmnV2YjjHfgp7VUF1lT5XDLYZHjj3rVslJ+i1Ud1bmnU110/0nL0RxhwQLSeLQdTmwf6m4/VEdE1r1Np1jA8l24X6OLIi+kuJLoJnQ5SNqKFdWAFEkklhRJJJLBGVXwCVmNK2oyGNzdM7hrPfA4SjmlK11vFZ2w0S6oXHWQBw+2fMrk/0T3R0YY+wvY6N2mBrdn5eSs2BmJcdf8A2j6+ihtD4BjZHvkpK77lLecBsww81HiH6D7RVvVCdhEcZ+pRCibrC7u9Pe9CaX28/v3IvXwa0b5PLH6JYjP8FZol25g8ffqrvVw0DWcXe9mtVdHMnE6zPLV4Qn6RcS0gZvIYOBwPhe7lq0Hrofopt6asYvOG5gwaO7HiSi7GhVaDIAGoCFbphHGPPg14Veo1WiFA9GfDQZQtAQq1tRusyUKtVMqRZPRm7aMZ9yoWOBbUZxdGwH3CuaRag9Wvdc13zYHngsK1YebWD6A1/CeYwPkpuj1T4m6wgeiq8NqM2GeDXY+cq9oCrFaDrBC6cT2jkyI1IK6kuLsOc6uBIpBEwVSSKSwokkkyq+ASdQWZgJpmtLruoQDxzTdHsg9/ec/CTyUEEuBOZJd9Fab2RyJ9B5eK81vylZ2JVGhPdeeBsMn09E3StWXtpj9Ik8TIHke8J9iAkuOrXwHkhnWEtdUxl5kbccAOIb5JZPVDRW7LFkxeIywjhMeh70St7xeA2N8/4Q/QoBqbmx4YKe0vmqePv1R4gey3ZsBsw+6p1LW3rgHEAMk8/hGHIn+5WHPhs7VRous4D31bmJIl2xvZHksx4fkNU9JUsr470Rp2hsYEHgvMdIvsDy40rVTbtbfDvWRz2KTRdhAIfTrf/GYE68AYjdCZNxC4qR6Uaygc5D7FarwzlT2itASOdjKFDq9ZrRLiAN6ymlulFnZgCXauyJHem6YtPWki9DW/FjAWOfprRtEuvvNR2cBriDmIBAjUjGLZm0gzV011suZSeWjM7ED0haA4ENPLIjiCi1h6aWSqLlNzWAAw0i53A+8UM0wGueHNjOJ9EfEyfsfoe13nDHGHMeNrhiD3Enmjejq0VWneOQPvwWGsNoLLY5mp0HmACPCRyWvou7Xj4k/RPDTIz2jehdUNnfLQdylldyOQRXAkkETBYpLj3AZ4JSsKdVLSj4ZG1XUP0jj4+/exJk+I0Og+mPQJ1oOzUBHIAD6plBxz96wD5JlfHDaQOUgLzzqFanXaV0fq7Pfn6qpaHgQOfcPSD3hS2t96oNjfMj6eaHW+rN6NzBzxPgPFI3soloNdGW9ku94yVxuLiTr+qk0QLtBx3HxyUf6uaMnpCrrH26rDf6RPcCfReW6S6MV61abRXc2gBkyTIgycRGeOM8cl6PWJdAGbj4SPoO9FxYRdDSNmxaGSnY7ho8WsXRZrabT1RN4GTeJlwB+GMI+EzIjIjERp7PotlmqtNlrOLHAXmOlwD9dxxzmZgrc27QtOpEtaYF0YDK810ZYfD4nl2jo1rP0jD0EegXQ8lonHH4uyLR7YPIalZ066KcjYm05LiU7STZpngVzey2zG2LRfWMa14qOa8uLyzAgSeyCcidbtWIhZ636ANFl2GgAEZEzON55DdxO4zit9oK0RLHZHEcdaK17IHAjPkuiM/FEZQ8ns8b0lodlpqU7tG4WtYC8G6XAD4iAIk79kGNegboXq2CCSG44mfFbR2i2txjHVkh1spw2FOWVyeykcaitHmtppkWskDJrCO8j0WpovxH9vohIpj/Vkf9GeYeUXq07pA2GPHDwTJ/cJLhttEvmmFcQno6+afAnzRZd8eHG+iKQK4kiYxf4w6eLGMszHQ55vvgwQ0ZDmfJZ7o/00tdiNNtpDnUXgOF/4rnzNOsLO6at9S12upWDS/tXroBdFMGAMNUeau6Tt9bStopMbTDYAY1rcQ0aydySw0e+UKwe0Obi1wBB3FU7dke7z+qkszG0KLWkgNptAk7AEP/8AEmVL7WmS0yd4ifohkegR6Ms+Q3nwCYdp1KWy/COfoqtsOAG3yXnyZ1xVlRrtetxnvyHJqp1BeeBsdJ8APBvirVT4mjUPvPoFWsGLnHf75KbdFUaD4bO0bTP+Xkqpq4n3vT7fUutYNoIPdHqVWplGQIIuaNZNSflHifYR5gBQTQuLS75ifsjNB6XH0vJaGPpYrlRpjBWajgMVUqVSWOcMAAqNU6J92V6eeC7bG9g8FBZzBxOaIPoS2fVBGf7Mno/F8awclpaLsMVk65FOs4tOw8McQtgzFoRYUkR2k4LN6VOBR2u9ZjTtaAUq2yjVIydj7VsfjkyO+D6+KN24Q/8A2nnCA9GXXrRVO1w8Lg82rRaSHaB2tb5lW/6OV8L/AELtF5jtznDxIWnWL6AO7Lh+4+ZWzXfHhyS6JdC4VDVtbG4Oc1p3mEwoO6EdDRYetLnCo55gGIhgyHmrPSHpBZLA0ucG9YcmMAvH7b0U0LpmjamX6Lw4a9oOwjUVnOk/4fUbXWbWvlhJ/MAxvDdORQ/gDEjTVq0pXuzcosAc5oPZa2cZ+YkYLZ6ApjrK0H4WhvHtXf8AFYm3aFbYdJMpUqhLXwSJxayCXB23LDidi9L6N2C5TM/E8AuJ4k+qhl4Uj0kbgzh7HmqjxePOPfvUrlqwb3epXbPZpAJyXDLp1R4CrQyHe9irWTBpO0/aFft7e0fexUa5DWjcC7uHvuSS6Ujw7pm0fnUGbWvnlB98VJVMNdw9D9VT0ljaqR/ZUPPsD1VyqJbxI8XNCMjQCejBDANiIsqKtTZDBwCc8YSOSnHR0Nlio8uMe4UzyLt3URHJUmVgwQTjrO37Jr9I0xm4DmqkXt0ipatFziKjw7U68YjYWHsnjCp17XaALrWXiBEg3Wk7cch380T/APFacjGeATK+mKbRjjeygYn6Jkh/Gb9Gd0doQkl9d5LjjDcG8I2eJ2rVWatAWfqacpj4pbhrCgo6ca6oGseHE6gce5arBKLj1B+21Qsb0hqkiNq01Rpc1ztQ81ltOECCflnlK0OiyloD9Dmduq45F3+bj74I7pKRj/02+aEdH2XaZnMuPddE+JHir+na91jnHABngCnj0jIt/h/+v+owthabQ2m0ue4NaMycFi/w6m6TvVL8RdB220VQKRmiGTdm6A4bds4Lvj8Tkn00GhemdG02h1GnPZEh2p3BYX8WLK5tqa8SQ9m0wCD9wm/hNpBlO0PpPaA5+AJGIIzC9E6R6IbXLCRN2fGEeoV6LlKrR0bZTVqtZTe4AvFMQHviIaNasdEelNO3UyWi49ph7DmNh4FYTpsH07eKtsY+rZmiaLWDs3tQcNqOdBLM8VK9urgUW1QA1p7IDRrM93InWiAJ6a6J032tlrm7dB6390DsndrRCy6Ra8m4ZAMTqy1eCIUrRTrUrzCHseDiMQRks1Y6BolzBkHGOENA4Yz3KObSHx7YQtFSSBxPmfTxRSxuvUmHaAUFLhLzPwtcBxuknyCKaKfFJo2Bo8AuB/k6ihb2do8R5BB9JHC7thvjJ9O9Hre3tHl4goFax+dSG0me68le5Drhwierd+0jmWsP+Klqu/LJ/c3z+yrWc4R8hcByc5viADzXX0y+g9oN13Yg7wfqEX2gp0jT2Z16mpqTwRGtZ3o5pS8Cx2D2mHNO3bwOfNG3nWlopZFb9G06k3mg8VlrRoEMJgEA/K4j1W1BkSoX0AUUPDI4mZ0boUOn84s3OPDXG/aoq+iwM6rsJ2DUD8s61oH2A68lC/R4zifFUtVwr9d3ZibdYmjK8TvcfKUX6MWBtKXQATkAPcotV0YCZPIaglcuxuS/oTJk8i3pS1htONZx5rAabtN4wMYEchj4nDmiGnNLgEkugMGO5BLIDVaHxBfiNwPweHaP9W5UiqRzSYRsJAYxuxs/7iY/4gd6j6Y1Ys7t+Hr6KezAF7oyvCNwa0QN+EdyE9PjNnaNr2/9jvqjD5E58NF+GmNKTrK3BXjH4caRtNKm51OKtNp7TCYc3eJXpegulNC0jsuuv+V2B+67o6Ryy2zzT8QdEusdsbaKQhtR14RqeMxz+q9X0HazWoU6jgWlzRIIgyp7ZYadWOsaHXTIkTB2qnpLT9nsxDatRrCRgDsTIU1FZgIyB2TtXnbuj9t0hUP+sf1Fna4gUmHFwBw5e8F6OvNvxPo1KL212Wl7A4tb1QcRrxcMeCzAjd6PsFOz0m0qQusaMAgtWpNdozlwH19VmeiDbSHmu91QUGMMda43nkwcvDnwRl1W49hcRfLrxHygkQDvg+K580tFccdlrSVQMc5ush45ltRg/wDr8VJoG0zTA2XR/wAWrJ6at81wf3NdxHa9HFX+jtrgvbsmOS8+ctHYomqtBl54NHcT9UI0vTLerfndqt7jDHd0zyVtlo/NA2x54+is9IaP5Dt0HyTw3sR60AbWLtdw1OvFvAtpPP8AyL+5SWITLTrv+B7PmO9Qadri5Z6g1G4f6YPrHcu2e0gOmMWuMTr7If6eCMvkHfiWmaO6w32YVAM9u47furFDSObKguvG3I7wdYVnR4DXwMtR2t1K9pHRTKzYcMRkciOB1JSiZVsdsBwV+k6VkbXYq9nN4S9o1gYjiBnxHcr+jNOMfrAOsLIdGoIUFdsKKjbhtXKlqlU0ZKmQOdiVl+kek20g5xIAAKK6W0qyk0kuExtXh/TPpA601bjSerBy+Y7eGxHHC2JlmoxOWjSD7ZXFNp7BcP7sczuGfKV6RaQKdGW4XAGt/qdg1vJpJ7tiw/QnR1wvq1B8LSBxIx5ht7/cFqLdWc57KZ/QOsfvqv1cGg3dxlPka9EYp+wjYmwCPeDRKBdNfgpj94Pc2PVaelTxgbSFkvxAoFwohph150dwSY/kNPhDZdDvpMFamXCm6BXa3WzWV6nZNF2d7aVRlNpugFjgMQI2rH9Ba1obFG0US5r8qjcWx+7YvQqVJrGhrQABgAF3xWjjk9gbTPSSnQq06PxPqHIfpbrJ2Bed9OmltsdUudayq1twgXgLsgjDiFpPxB6ImtNooEis0YgGL7dm4o10Oa2pZKV6lcuiIcMcMNaL3oX9m4QzSmhqNd9N9VocaUls5Y641ojVeACSQANZwWT6Q6QpPcB2iWyA1ri2SfmOTRuz4ISkorZoxbZF0h0xOFOC1k3RqLowdwEGN+OoLKmsRTlxlzszO9S1GMaQ0vvuBybN0YHWcSUN0raQDHsD3K87NNs78UKItJ2i85j5zEHc4SY3YFX+j1pN5pOcXTxiPKFmbLW+IOyfjwcSYMbhgdyuaItDmVw0jAg46sIjvE9yi46ZV6N6+1Q6m7Z9R9Ed05aA5rm6nsw7p9fNY19aRGw/b1Cv07fep0y4xd7JxmY7PM4Dvx2oRehZRV2Uy8Os4aSfikE5/ED54HmpG1Q2o0HJ9QAbpaG+sJlGiaj7rQAJujYBnJ5ElP0hQBfgcGYA/umTyy7lVb2GvRo9HiWDHEQObcB3iO9H7NUloPesfoi3QSNuOPH6R3LT2Z6z6KvwXHsBWb010XpVZcJpv+ZmB8FpLyiqoBPMdIaH0nQM0arazdQdExxwQO1W/S+TqdwcAP8AJesWjBDLdi05plMJ5BWsVqqn812AzlwjuagOj6H5t44i+WgyM5zjMc16TpsCnTe7XBy8lhNG6PayaovODRDbwDSakSRdvEkDbkTG9WxvTZHL1GudUDaV85A3QPmcIccONyf2krmjgYLnYkkkk4k7T3yhNGuXuDJkUs97zMnvkcAEboM/LnYJ5z9VKXUh1xs0lgE9rbcPCQsV09c81KIZ8QvmOQW00aOw3+lnhvWA6XtqutjBTIkMETlJJ+ybF8hcnxPU+hFtFaysfEHIjYRgVn+nvSmrSrtoWd7WFrb7y7wbzWg6E6PdQsrGvi+Zc6MpJkqhprRdgtpJeW35LLwMOvCcJ15HBeh6OJ9IuiHTJ1rcKZouBuyX/pWzaIWX6D6EZZ21LlXrWl0A/LGBGC1ACKAzB2/TtWoe07Cchghj7Tnj4YKHWU15gSY8F5rl7Z6igkWbM7Eu1AHvQS2VZJO3yy9UVtjoYG6ziR5Sg1YgC+TwOsnbx2cVBu5DJUipaJAwxOPIazw1ck/QtY9a0SQRlBwcMZHEZ96t6RcGMu6zHdqG8a+W9UNGWJxc2pjnIA2TiTuVFwDVmxe8yMc98ap9FXsTjDmEjM4lwORkYTOcJtd2R3jyIVQE9bhh2pnjioIajRULSSLrDF4dp27YPruhXC8dXOQAx98EFsJu1AMsY71cFaZbqaTPEZD17lWDBQhUMiMD9dXf6rWaJtl4cFkp9+9yu6NtJYc8CRP1VKEkjc0aydUKp0HyAQp52pAFeu0SqNpAhS1qsFUrTUQGow/TAyWsGsieGayVprHtFgAZRnZ2qh1zsxnfK1um7OX1yNbWYcT/AAqNSwAtptY0AtLc4gukXQb3ZiduCtjfojkWrAWh2O61oIcC4EkOmQ39JkjEYGDrW6stimg86w0nbl2j4LIaKrsNsf1bRBJeSLsXQbjhJAdl2wAY3GAvTNHUbrKm4jHc4AehRzKpoXE7gULGYY3cCP8Ak4BZu2Y1HEgGCAN0AZH3rWhqVMKYAiQTH9xKyv8AqPzXzkSfoUuPrKPhstBdJmXOrqdgxAcTIPHYsnW6F28PL6b2EX3PbDvmJM5bCmmjOSu0rbaWUzTp1C2fhMXrvI6l1RyepEJ4fcTZdDNG1LPZmsqxfkl0GcSZR5A+iTags7etqiq84lw8tyNgq64cz6eZ1ATlhO3HwCayziccYx2fxirz2Rv5earV2RhMTidp+y8mWj17BlrdeJJ+HWdu73sVK0Wdxb1jiA0/C05xOcalctLQRjg3UNZXdGWUV3EOMBoED3wPcljfoP8AQM+y1axlrHOGv2UYoGpTZBY6TAwgiNgEStFZvywGgSAdmfNQ3i9znRgwOjmPfeqcQKBNocbggH2D9lW65wdIBOLXZa8scfcK7J7LdqrNmQBru98qSCkX65IdkQc8ojlJV2ziQTtMyq9pkucdg1qzQEDcfXGFSK2AcRC6zy8EnBdpMToDDOhNJ3Ia7LIbty04c1wkYrDMG3+NYRXRluLeyfe9aSERYtph43p7aMrttZeadu1M0XadTsCkod7M3baJFpeY1NHh91Qtdimm+7tvYjWDI8lsdJWQEl23NCW0rp3GEydOxJQtHmAq1KLoFNv6WOv4ktlrrpumQCAwXjGBI4+paKtYqUw4f+9S53xq5dockE6S2ak24agF2S0CBkRdIvEEtZiDhAmNggboW3ObQcyXFzXuJecBeM3g0RlllhN6FXNuKkQxKpOJfq2ntbmNIHr6oRTYHGXZ/Nr24jXmrrWm7U/ujnl5eKc6zw0KEOHTSZGx12de/eqNptdcGOrcZ1tAI4ySp2vgkHWu9eW54jarqRNxp0GOiVvqU6k1AQxwg5Z6jgt8LQ35m47wvMG2sZ4qVlrVI5fFUSlh8thCsTJk4NzjAcOKF2moZJwnM4TA1CNutE63a7Lf0nCdvzFRu0fDYGJJknWZXG1Z1IFsst55vySYB24/ae5FadmuYtgQIEYJ4p/mHfjO8CPVSVH6gPeCMQitNYuGAl0Zep37k2qw06Zb/JUbJaZnXjsBynht79Sk0i8dXhrMnUZ+yaXAIpWGjeeTqaI8FUj82P3DLiitiBYx20g+OH1jih9AxWnMSY4KbVUMmXHDB52mMxtj3wV2IAG4KO5MN2YnXjl91ZcJVEhSEeX3XV1y774ImHNP3TvMKIGOSlDkyEaClltctgn3sXHU8Z70Nyx7/qitktF4RrSNDxeiwKkiCqVamrJCjrkAEnVmlCwHpPRRq1Kbh2g2Q4HLaDG3P2Fk+k9qFG61g7LQLgaMDGuT+kZCMSVrNKaWcaTm0xDQO0QMXEnL69ywdorF9ZrWi8AIIEBzml2DXXhIdrut2nEkFWxx89viOPJJxejWNYRZarxiWMaRvwn69yjs1UPptdtATujb/wDyVZhMw+7nPZDnTr3+SE6Heab30iZxLmzykev925K41aK45W7JbU2FAXYTnqcN23iiNqpobdg7skYlZq1Y9veNRU1NU6eBjVmrVPL2UwiZrH0A2oIyf2e7EeR712o3E/Xh75pJKbHIqlPv+w+ijqM9F1JAJE4cMvfHUqlUQWtOIBw4DGDtyj+EkljMI1qcNjPAnuCHto9qlwPvvCSSDMgncgpxEpJJgHLnr9FxrMQNqSSJhobPinT4JJLGJGDxwUd4tcIPDADDXJGfOTiccAEkk3om+hWz1ZCraeJFJ0bh4pJKEuFkQCwtNPqyOyRB37cV53b7O+nXf1b4IAY4wLxGLDDokAtc3nO4pJLrwnH/AKAxoB5NGq4Ma1hDIaDJknq3Th81OeEIfVBDw/5SRyEHvgxySSSZFUg4uMOEzy996o2lmvekkpnUuENRhgHv7k9pO5JJVZI//9k="/>
          <p:cNvSpPr>
            <a:spLocks noChangeAspect="1" noChangeArrowheads="1"/>
          </p:cNvSpPr>
          <p:nvPr/>
        </p:nvSpPr>
        <p:spPr bwMode="auto">
          <a:xfrm>
            <a:off x="3158728" y="2371725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defRPr/>
            </a:pPr>
            <a:endParaRPr lang="en-US" altLang="en-US" sz="760">
              <a:solidFill>
                <a:srgbClr val="FFFFCC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16" y="2201704"/>
            <a:ext cx="1995653" cy="1995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674" y="2039148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00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5715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62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err="1">
                <a:latin typeface="Comic Sans MS" pitchFamily="66" charset="0"/>
              </a:rPr>
              <a:t>Wie</a:t>
            </a:r>
            <a:r>
              <a:rPr lang="en-US" sz="4400" dirty="0">
                <a:latin typeface="Comic Sans MS" pitchFamily="66" charset="0"/>
              </a:rPr>
              <a:t> </a:t>
            </a:r>
            <a:r>
              <a:rPr lang="en-US" sz="4400" dirty="0" err="1">
                <a:latin typeface="Comic Sans MS" pitchFamily="66" charset="0"/>
              </a:rPr>
              <a:t>fühlst</a:t>
            </a:r>
            <a:r>
              <a:rPr lang="en-US" sz="4400" dirty="0">
                <a:latin typeface="Comic Sans MS" pitchFamily="66" charset="0"/>
              </a:rPr>
              <a:t> du </a:t>
            </a:r>
            <a:r>
              <a:rPr lang="en-US" sz="4400" dirty="0" err="1">
                <a:latin typeface="Comic Sans MS" pitchFamily="66" charset="0"/>
              </a:rPr>
              <a:t>dich</a:t>
            </a:r>
            <a:r>
              <a:rPr lang="en-US" sz="4400" dirty="0" smtClean="0">
                <a:latin typeface="Comic Sans MS" pitchFamily="66" charset="0"/>
              </a:rPr>
              <a:t>?</a:t>
            </a:r>
          </a:p>
          <a:p>
            <a:endParaRPr lang="en-US" sz="4400" dirty="0">
              <a:latin typeface="Comic Sans MS" pitchFamily="66" charset="0"/>
            </a:endParaRPr>
          </a:p>
          <a:p>
            <a:r>
              <a:rPr lang="en-US" sz="4400" dirty="0" err="1">
                <a:latin typeface="Comic Sans MS" pitchFamily="66" charset="0"/>
              </a:rPr>
              <a:t>Ich</a:t>
            </a:r>
            <a:r>
              <a:rPr lang="en-US" sz="4400" dirty="0">
                <a:latin typeface="Comic Sans MS" pitchFamily="66" charset="0"/>
              </a:rPr>
              <a:t> </a:t>
            </a:r>
            <a:r>
              <a:rPr lang="en-US" sz="4400" dirty="0" err="1">
                <a:latin typeface="Comic Sans MS" pitchFamily="66" charset="0"/>
              </a:rPr>
              <a:t>fühle</a:t>
            </a:r>
            <a:r>
              <a:rPr lang="en-US" sz="4400" dirty="0">
                <a:latin typeface="Comic Sans MS" pitchFamily="66" charset="0"/>
              </a:rPr>
              <a:t> </a:t>
            </a:r>
            <a:r>
              <a:rPr lang="en-US" sz="4400" dirty="0" err="1">
                <a:latin typeface="Comic Sans MS" pitchFamily="66" charset="0"/>
              </a:rPr>
              <a:t>mich</a:t>
            </a:r>
            <a:r>
              <a:rPr lang="en-US" sz="4400" dirty="0">
                <a:latin typeface="Comic Sans MS" pitchFamily="66" charset="0"/>
              </a:rPr>
              <a:t> </a:t>
            </a:r>
            <a:r>
              <a:rPr lang="en-US" sz="4400" dirty="0" err="1">
                <a:latin typeface="Comic Sans MS" pitchFamily="66" charset="0"/>
              </a:rPr>
              <a:t>wohl</a:t>
            </a:r>
            <a:r>
              <a:rPr lang="en-US" sz="4400" dirty="0">
                <a:latin typeface="Comic Sans MS" pitchFamily="66" charset="0"/>
              </a:rPr>
              <a:t>!</a:t>
            </a:r>
          </a:p>
        </p:txBody>
      </p:sp>
      <p:pic>
        <p:nvPicPr>
          <p:cNvPr id="3081" name="Picture 9" descr="C:\WINDOWS\Application Data\Microsoft\Media Catalog\Downloaded Clips\cl5c\j0230734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75884"/>
            <a:ext cx="3810000" cy="332543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81200"/>
            <a:ext cx="3527425" cy="3810000"/>
          </a:xfrm>
        </p:spPr>
      </p:pic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err="1">
                <a:latin typeface="Comic Sans MS" pitchFamily="66" charset="0"/>
              </a:rPr>
              <a:t>Wie</a:t>
            </a:r>
            <a:r>
              <a:rPr lang="en-US" sz="4400" dirty="0">
                <a:latin typeface="Comic Sans MS" pitchFamily="66" charset="0"/>
              </a:rPr>
              <a:t> </a:t>
            </a:r>
            <a:r>
              <a:rPr lang="en-US" sz="4400" dirty="0" err="1">
                <a:latin typeface="Comic Sans MS" pitchFamily="66" charset="0"/>
              </a:rPr>
              <a:t>geht</a:t>
            </a:r>
            <a:r>
              <a:rPr lang="en-US" sz="4400" dirty="0">
                <a:latin typeface="Comic Sans MS" pitchFamily="66" charset="0"/>
              </a:rPr>
              <a:t> </a:t>
            </a:r>
            <a:r>
              <a:rPr lang="en-US" sz="4400" dirty="0" err="1">
                <a:latin typeface="Comic Sans MS" pitchFamily="66" charset="0"/>
              </a:rPr>
              <a:t>es</a:t>
            </a:r>
            <a:r>
              <a:rPr lang="en-US" sz="4400" dirty="0">
                <a:latin typeface="Comic Sans MS" pitchFamily="66" charset="0"/>
              </a:rPr>
              <a:t> dir</a:t>
            </a:r>
            <a:r>
              <a:rPr lang="en-US" sz="4400" dirty="0" smtClean="0">
                <a:latin typeface="Comic Sans MS" pitchFamily="66" charset="0"/>
              </a:rPr>
              <a:t>?</a:t>
            </a:r>
          </a:p>
          <a:p>
            <a:endParaRPr lang="en-US" sz="4400" dirty="0">
              <a:latin typeface="Comic Sans MS" pitchFamily="66" charset="0"/>
            </a:endParaRPr>
          </a:p>
          <a:p>
            <a:r>
              <a:rPr lang="en-US" sz="4400" dirty="0">
                <a:latin typeface="Comic Sans MS" pitchFamily="66" charset="0"/>
              </a:rPr>
              <a:t>Es </a:t>
            </a:r>
            <a:r>
              <a:rPr lang="en-US" sz="4400" dirty="0" err="1">
                <a:latin typeface="Comic Sans MS" pitchFamily="66" charset="0"/>
              </a:rPr>
              <a:t>geht</a:t>
            </a:r>
            <a:r>
              <a:rPr lang="en-US" sz="4400" dirty="0">
                <a:latin typeface="Comic Sans MS" pitchFamily="66" charset="0"/>
              </a:rPr>
              <a:t> </a:t>
            </a:r>
            <a:r>
              <a:rPr lang="en-US" sz="4400" dirty="0" err="1">
                <a:latin typeface="Comic Sans MS" pitchFamily="66" charset="0"/>
              </a:rPr>
              <a:t>mir</a:t>
            </a:r>
            <a:r>
              <a:rPr lang="en-US" sz="4400" dirty="0">
                <a:latin typeface="Comic Sans MS" pitchFamily="66" charset="0"/>
              </a:rPr>
              <a:t> </a:t>
            </a:r>
            <a:r>
              <a:rPr lang="en-US" sz="4400" dirty="0" err="1">
                <a:latin typeface="Comic Sans MS" pitchFamily="66" charset="0"/>
              </a:rPr>
              <a:t>nicht</a:t>
            </a:r>
            <a:r>
              <a:rPr lang="en-US" sz="4400" dirty="0">
                <a:latin typeface="Comic Sans MS" pitchFamily="66" charset="0"/>
              </a:rPr>
              <a:t> gut.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endParaRPr lang="en-US" sz="5400" dirty="0"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err="1" smtClean="0">
                <a:latin typeface="Comic Sans MS" pitchFamily="66" charset="0"/>
              </a:rPr>
              <a:t>Ist</a:t>
            </a:r>
            <a:r>
              <a:rPr lang="en-US" sz="4400" dirty="0" smtClean="0">
                <a:latin typeface="Comic Sans MS" pitchFamily="66" charset="0"/>
              </a:rPr>
              <a:t> dir </a:t>
            </a:r>
            <a:r>
              <a:rPr lang="en-US" sz="4400" dirty="0" err="1" smtClean="0">
                <a:latin typeface="Comic Sans MS" pitchFamily="66" charset="0"/>
              </a:rPr>
              <a:t>nicht</a:t>
            </a:r>
            <a:r>
              <a:rPr lang="en-US" sz="4400" dirty="0" smtClean="0">
                <a:latin typeface="Comic Sans MS" pitchFamily="66" charset="0"/>
              </a:rPr>
              <a:t> gut?</a:t>
            </a:r>
          </a:p>
          <a:p>
            <a:endParaRPr lang="en-US" sz="4400" dirty="0" smtClean="0">
              <a:latin typeface="Comic Sans MS" pitchFamily="66" charset="0"/>
            </a:endParaRPr>
          </a:p>
          <a:p>
            <a:r>
              <a:rPr lang="en-US" sz="4400" dirty="0" smtClean="0">
                <a:latin typeface="Comic Sans MS" pitchFamily="66" charset="0"/>
              </a:rPr>
              <a:t>Mir </a:t>
            </a:r>
            <a:r>
              <a:rPr lang="en-US" sz="4400" dirty="0" err="1">
                <a:latin typeface="Comic Sans MS" pitchFamily="66" charset="0"/>
              </a:rPr>
              <a:t>ist</a:t>
            </a:r>
            <a:r>
              <a:rPr lang="en-US" sz="4400" dirty="0">
                <a:latin typeface="Comic Sans MS" pitchFamily="66" charset="0"/>
              </a:rPr>
              <a:t> </a:t>
            </a:r>
            <a:r>
              <a:rPr lang="en-US" sz="4400" dirty="0" err="1">
                <a:latin typeface="Comic Sans MS" pitchFamily="66" charset="0"/>
              </a:rPr>
              <a:t>schlecht</a:t>
            </a:r>
            <a:r>
              <a:rPr lang="en-US" sz="4400" dirty="0">
                <a:latin typeface="Comic Sans MS" pitchFamily="66" charset="0"/>
              </a:rPr>
              <a:t>.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0775" y="1981200"/>
            <a:ext cx="3527425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286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362200" y="0"/>
            <a:ext cx="5943600" cy="2209800"/>
          </a:xfrm>
          <a:prstGeom prst="wedgeEllipseCallout">
            <a:avLst>
              <a:gd name="adj1" fmla="val -46472"/>
              <a:gd name="adj2" fmla="val 55532"/>
            </a:avLst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7772400" cy="1600200"/>
          </a:xfrm>
        </p:spPr>
        <p:txBody>
          <a:bodyPr/>
          <a:lstStyle/>
          <a:p>
            <a:r>
              <a:rPr lang="en-US" sz="3600" smtClean="0">
                <a:latin typeface="Comic Sans MS" pitchFamily="66" charset="0"/>
              </a:rPr>
              <a:t>Was fehlt dir denn?  </a:t>
            </a:r>
            <a:br>
              <a:rPr lang="en-US" sz="3600" smtClean="0">
                <a:latin typeface="Comic Sans MS" pitchFamily="66" charset="0"/>
              </a:rPr>
            </a:br>
            <a:r>
              <a:rPr lang="en-US" sz="3600" smtClean="0">
                <a:latin typeface="Comic Sans MS" pitchFamily="66" charset="0"/>
              </a:rPr>
              <a:t>Was fehlt Ihnen denn?</a:t>
            </a:r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 autoUpdateAnimBg="0"/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57200" y="5029200"/>
            <a:ext cx="8229600" cy="1828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86913" y="5181600"/>
            <a:ext cx="680827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Ich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habe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Halsschmerzen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r>
              <a:rPr lang="en-US" dirty="0" err="1">
                <a:latin typeface="Comic Sans MS" pitchFamily="66" charset="0"/>
              </a:rPr>
              <a:t>Ich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kann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nicht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schlucken</a:t>
            </a:r>
            <a:r>
              <a:rPr lang="en-US" dirty="0">
                <a:latin typeface="Comic Sans MS" pitchFamily="66" charset="0"/>
              </a:rPr>
              <a:t>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3078" name="Picture 6" descr="C:\My Documents\Student Teaching\Krankheit\Halsschmer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7818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5181600"/>
            <a:ext cx="8229600" cy="16764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19200" y="5410200"/>
            <a:ext cx="6823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err="1">
                <a:latin typeface="Comic Sans MS" pitchFamily="66" charset="0"/>
              </a:rPr>
              <a:t>Ich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habe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Kopfschmerzen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9" name="Picture 3" descr="C:\My Documents\Student Teaching\Krankheit\Kopfschmer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22313"/>
            <a:ext cx="6973888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09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57200" y="5181600"/>
            <a:ext cx="8229600" cy="16764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56360" y="5181600"/>
            <a:ext cx="721223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Ich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habe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Bauchschmerzen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r>
              <a:rPr lang="en-US" dirty="0">
                <a:latin typeface="Comic Sans MS" pitchFamily="66" charset="0"/>
              </a:rPr>
              <a:t>Mir </a:t>
            </a:r>
            <a:r>
              <a:rPr lang="en-US" dirty="0" err="1">
                <a:latin typeface="Comic Sans MS" pitchFamily="66" charset="0"/>
              </a:rPr>
              <a:t>ist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hu-HU" dirty="0" smtClean="0">
                <a:latin typeface="Calibri"/>
              </a:rPr>
              <a:t>ű</a:t>
            </a:r>
            <a:r>
              <a:rPr lang="en-US" dirty="0" err="1" smtClean="0">
                <a:latin typeface="Calibri"/>
              </a:rPr>
              <a:t>bel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172" name="Picture 4" descr="C:\My Documents\Student Teaching\Krankheit\Magenschmerz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81025"/>
            <a:ext cx="6858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808080"/>
      </a:dk1>
      <a:lt1>
        <a:srgbClr val="CCECFF"/>
      </a:lt1>
      <a:dk2>
        <a:srgbClr val="111111"/>
      </a:dk2>
      <a:lt2>
        <a:srgbClr val="99CCFF"/>
      </a:lt2>
      <a:accent1>
        <a:srgbClr val="00CC99"/>
      </a:accent1>
      <a:accent2>
        <a:srgbClr val="3333CC"/>
      </a:accent2>
      <a:accent3>
        <a:srgbClr val="AAAAAA"/>
      </a:accent3>
      <a:accent4>
        <a:srgbClr val="AEC9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223</Words>
  <Application>Microsoft Office PowerPoint</Application>
  <PresentationFormat>On-screen Show (4:3)</PresentationFormat>
  <Paragraphs>61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MS PGothic</vt:lpstr>
      <vt:lpstr>Arial</vt:lpstr>
      <vt:lpstr>Calibri</vt:lpstr>
      <vt:lpstr>Century Gothic</vt:lpstr>
      <vt:lpstr>Comic Sans MS</vt:lpstr>
      <vt:lpstr>Garamond</vt:lpstr>
      <vt:lpstr>Kristen ITC</vt:lpstr>
      <vt:lpstr>Times New Roman</vt:lpstr>
      <vt:lpstr>Tw Cen MT</vt:lpstr>
      <vt:lpstr>Savon</vt:lpstr>
      <vt:lpstr>1_Default Design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 fehlt dir denn?   Was fehlt Ihnen denn?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Wie geht es dir?</vt:lpstr>
      <vt:lpstr>Wie fühlst du dich?</vt:lpstr>
      <vt:lpstr>Was fehlt dir?</vt:lpstr>
      <vt:lpstr>PowerPoint Presentation</vt:lpstr>
      <vt:lpstr>PowerPoint Presentation</vt:lpstr>
      <vt:lpstr>DAS DATUM   GEBURTSTAGE  </vt:lpstr>
      <vt:lpstr>Heute ist _____ , der ______(-te) April, 2016                   4.4.2016  </vt:lpstr>
      <vt:lpstr>PowerPoint Presentation</vt:lpstr>
    </vt:vector>
  </TitlesOfParts>
  <Company>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fehlt dir denn?</dc:title>
  <dc:creator>a</dc:creator>
  <cp:lastModifiedBy>Kelsey Ehnle</cp:lastModifiedBy>
  <cp:revision>50</cp:revision>
  <dcterms:created xsi:type="dcterms:W3CDTF">2002-02-07T06:30:24Z</dcterms:created>
  <dcterms:modified xsi:type="dcterms:W3CDTF">2016-04-04T13:55:49Z</dcterms:modified>
</cp:coreProperties>
</file>