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603659"/>
            <a:ext cx="7197726" cy="2421464"/>
          </a:xfrm>
        </p:spPr>
        <p:txBody>
          <a:bodyPr/>
          <a:lstStyle/>
          <a:p>
            <a:r>
              <a:rPr lang="de-DE" dirty="0" smtClean="0"/>
              <a:t>Vergangenheit!!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179670"/>
            <a:ext cx="7197726" cy="1405467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Normale haben participles!!!</a:t>
            </a:r>
          </a:p>
          <a:p>
            <a:r>
              <a:rPr lang="de-DE" sz="8000" dirty="0" smtClean="0"/>
              <a:t>Ge-verb-t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60717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767" y="437906"/>
            <a:ext cx="9466620" cy="591137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4324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haben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3855" y="2310512"/>
            <a:ext cx="21130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hab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2225" y="2310512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00907" y="2310512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0746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9436" y="2310512"/>
            <a:ext cx="25619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spiel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1769" y="2310512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55454" y="2310512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375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822" y="2310512"/>
            <a:ext cx="29690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mach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1465" y="2310512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45605" y="2310512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113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sagen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27286" y="2310512"/>
            <a:ext cx="18662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sag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9498" y="2310512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3482" y="2310512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614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kaufen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057" y="2310512"/>
            <a:ext cx="24186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kauf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0558" y="2310512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42575" y="2310512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526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suchen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99063" y="2736334"/>
            <a:ext cx="25106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such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0406" y="2736334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9696" y="2736334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4212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2763" y="2863334"/>
            <a:ext cx="19447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hör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76164" y="2863334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40299" y="2863334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4687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tanzen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44491" y="2412574"/>
            <a:ext cx="235590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tanz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7831" y="2412574"/>
            <a:ext cx="13881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42575" y="2412574"/>
            <a:ext cx="6174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912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Override1.xml><?xml version="1.0" encoding="utf-8"?>
<a:themeOverride xmlns:a="http://schemas.openxmlformats.org/drawingml/2006/main">
  <a:clrScheme name="Celestial">
    <a:dk1>
      <a:sysClr val="windowText" lastClr="000000"/>
    </a:dk1>
    <a:lt1>
      <a:sysClr val="window" lastClr="FFFFFF"/>
    </a:lt1>
    <a:dk2>
      <a:srgbClr val="104C7E"/>
    </a:dk2>
    <a:lt2>
      <a:srgbClr val="EBEBEB"/>
    </a:lt2>
    <a:accent1>
      <a:srgbClr val="94CE67"/>
    </a:accent1>
    <a:accent2>
      <a:srgbClr val="49D1CD"/>
    </a:accent2>
    <a:accent3>
      <a:srgbClr val="61A5D6"/>
    </a:accent3>
    <a:accent4>
      <a:srgbClr val="9D8CD3"/>
    </a:accent4>
    <a:accent5>
      <a:srgbClr val="E45C8A"/>
    </a:accent5>
    <a:accent6>
      <a:srgbClr val="F98C61"/>
    </a:accent6>
    <a:hlink>
      <a:srgbClr val="AAF172"/>
    </a:hlink>
    <a:folHlink>
      <a:srgbClr val="E7F19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39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Vergangenheit!!</vt:lpstr>
      <vt:lpstr>haben</vt:lpstr>
      <vt:lpstr>spielen</vt:lpstr>
      <vt:lpstr>machen</vt:lpstr>
      <vt:lpstr>sagen</vt:lpstr>
      <vt:lpstr>kaufen</vt:lpstr>
      <vt:lpstr>suchen</vt:lpstr>
      <vt:lpstr>hören</vt:lpstr>
      <vt:lpstr>tanzen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Vergangenheit!!</dc:title>
  <dc:creator>Kelsey Ehnle</dc:creator>
  <cp:lastModifiedBy>Kelsey Ehnle</cp:lastModifiedBy>
  <cp:revision>3</cp:revision>
  <dcterms:created xsi:type="dcterms:W3CDTF">2016-09-28T03:15:37Z</dcterms:created>
  <dcterms:modified xsi:type="dcterms:W3CDTF">2016-09-28T03:35:05Z</dcterms:modified>
</cp:coreProperties>
</file>