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31"/>
  </p:notesMasterIdLst>
  <p:sldIdLst>
    <p:sldId id="256" r:id="rId8"/>
    <p:sldId id="277" r:id="rId9"/>
    <p:sldId id="278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0" d="100"/>
          <a:sy n="30" d="100"/>
        </p:scale>
        <p:origin x="56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347C-3C4B-46A1-8BEE-1A230F58652D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1881A-932D-476F-A641-9C2770B1B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C766BEC-3E67-421D-ABF7-BF05DF6041F6}" type="slidenum">
              <a:rPr lang="en-US" altLang="en-US" sz="1200">
                <a:solidFill>
                  <a:prstClr val="black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52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21292C7-8FE4-4AC4-86FC-4ED556958166}" type="slidenum">
              <a:rPr lang="en-US" altLang="en-US" sz="1200">
                <a:solidFill>
                  <a:prstClr val="black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9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2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1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50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24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2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43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4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5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7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8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2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6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8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7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1323" name="Rectangle 59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324" name="Rectangle 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76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2" name="Rectangle 6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54400" y="62484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3" name="Rectangle 6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934A9E-1BE5-4416-9C8E-21C6452B06E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51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0AB4-50E9-4888-93A6-2CEA69EC890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20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D3187-3015-4D49-973E-79E72BDA20A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2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2D219-BB85-438C-B67A-5A9132DD6F7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79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BB265-EB51-497E-8130-4FC18284657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00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1629F-DFB2-4787-93BA-E29DFAF7211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07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FB0A-C49B-427A-A2DE-91979B63FEF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14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CDEE6-AD61-43E3-9B63-F22DA316BAB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3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7412E-D34A-49FC-A04A-FA2EA9F74EB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14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8A5A-855A-4332-B4EC-D2271CD97CD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62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04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889E-1702-4043-8501-0BB361192D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42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24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2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43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4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5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7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8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2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6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8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7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1323" name="Rectangle 59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324" name="Rectangle 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76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2" name="Rectangle 6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54400" y="62484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3" name="Rectangle 6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934A9E-1BE5-4416-9C8E-21C6452B06E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0AB4-50E9-4888-93A6-2CEA69EC890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98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D3187-3015-4D49-973E-79E72BDA20A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34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2D219-BB85-438C-B67A-5A9132DD6F7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315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BB265-EB51-497E-8130-4FC18284657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723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1629F-DFB2-4787-93BA-E29DFAF7211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857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FB0A-C49B-427A-A2DE-91979B63FEF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3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395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CDEE6-AD61-43E3-9B63-F22DA316BAB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330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7412E-D34A-49FC-A04A-FA2EA9F74EB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987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8A5A-855A-4332-B4EC-D2271CD97CD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282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04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889E-1702-4043-8501-0BB361192D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485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1268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69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0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1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2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3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4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5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6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7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8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9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0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1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2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3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5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1286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1287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88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89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0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1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2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3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4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5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6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7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8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9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0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1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2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3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4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1305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11306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7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8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9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0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1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2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3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4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5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6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7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8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9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0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1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2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1323" name="Rectangle 59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324" name="Rectangle 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76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325" name="Rectangle 6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326" name="Rectangle 62"/>
          <p:cNvSpPr>
            <a:spLocks noGrp="1" noChangeArrowheads="1"/>
          </p:cNvSpPr>
          <p:nvPr>
            <p:ph type="ftr" sz="quarter" idx="3"/>
          </p:nvPr>
        </p:nvSpPr>
        <p:spPr>
          <a:xfrm>
            <a:off x="3454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327" name="Rectangle 6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545C5D-C4BF-44C3-87D9-964312BE23B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60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2B317-B7C3-437B-8D3B-7AD536DF82A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485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8F16E-7E38-4978-859A-B2D06664AA8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279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52D2D-A1F8-41C6-8D04-4D5CDBC2799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134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CD7D5-282C-440B-BEC7-6B2065407DA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468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CAE2A-1816-4975-99D9-86342C1D836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4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94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5F82E-65EE-4D72-A6E4-3980841813E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686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16F4E-3CA0-4327-B03F-3D03EAD9F58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05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DB261-54E8-487C-AD92-AF911E9BCAF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141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7986C-7AFF-4FE2-9A8E-409ECEDFEC6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32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04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7C0F7-775F-4C13-A5E2-1290720A21E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659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1268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69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0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1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2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3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4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5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6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7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8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9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0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1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2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3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5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1286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1287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88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89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0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1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2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3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4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5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6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7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8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9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0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1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2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3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4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1305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11306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7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8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9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0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1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2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3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4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5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6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7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8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9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0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1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2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1323" name="Rectangle 59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324" name="Rectangle 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76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325" name="Rectangle 6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326" name="Rectangle 62"/>
          <p:cNvSpPr>
            <a:spLocks noGrp="1" noChangeArrowheads="1"/>
          </p:cNvSpPr>
          <p:nvPr>
            <p:ph type="ftr" sz="quarter" idx="3"/>
          </p:nvPr>
        </p:nvSpPr>
        <p:spPr>
          <a:xfrm>
            <a:off x="3454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327" name="Rectangle 6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545C5D-C4BF-44C3-87D9-964312BE23B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493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2B317-B7C3-437B-8D3B-7AD536DF82A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062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8F16E-7E38-4978-859A-B2D06664AA8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482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52D2D-A1F8-41C6-8D04-4D5CDBC2799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64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CD7D5-282C-440B-BEC7-6B2065407DA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8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864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CAE2A-1816-4975-99D9-86342C1D836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7912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5F82E-65EE-4D72-A6E4-3980841813E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525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16F4E-3CA0-4327-B03F-3D03EAD9F58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117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DB261-54E8-487C-AD92-AF911E9BCAF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263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7986C-7AFF-4FE2-9A8E-409ECEDFEC6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06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04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7C0F7-775F-4C13-A5E2-1290720A21E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222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1268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69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0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1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2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3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4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5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6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7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8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9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0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1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2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3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5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1286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1287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88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89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0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1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2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3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4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5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6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7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8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299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0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1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2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3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1304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1305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11306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7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8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9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0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1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2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3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4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5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6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7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8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9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0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1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2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1323" name="Rectangle 59"/>
          <p:cNvSpPr>
            <a:spLocks noGrp="1" noChangeArrowheads="1"/>
          </p:cNvSpPr>
          <p:nvPr>
            <p:ph type="ctrTitle" sz="quarter"/>
          </p:nvPr>
        </p:nvSpPr>
        <p:spPr>
          <a:xfrm>
            <a:off x="5080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324" name="Rectangle 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76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325" name="Rectangle 6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326" name="Rectangle 62"/>
          <p:cNvSpPr>
            <a:spLocks noGrp="1" noChangeArrowheads="1"/>
          </p:cNvSpPr>
          <p:nvPr>
            <p:ph type="ftr" sz="quarter" idx="3"/>
          </p:nvPr>
        </p:nvSpPr>
        <p:spPr>
          <a:xfrm>
            <a:off x="3454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327" name="Rectangle 6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545C5D-C4BF-44C3-87D9-964312BE23B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054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2B317-B7C3-437B-8D3B-7AD536DF82A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466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8F16E-7E38-4978-859A-B2D06664AA8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328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985964"/>
            <a:ext cx="5080000" cy="4110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52D2D-A1F8-41C6-8D04-4D5CDBC2799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6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804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CD7D5-282C-440B-BEC7-6B2065407DA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58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CAE2A-1816-4975-99D9-86342C1D836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721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5F82E-65EE-4D72-A6E4-3980841813E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892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16F4E-3CA0-4327-B03F-3D03EAD9F58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730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DB261-54E8-487C-AD92-AF911E9BCAF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7065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7986C-7AFF-4FE2-9A8E-409ECEDFEC6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774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04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7C0F7-775F-4C13-A5E2-1290720A21E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8248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6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98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06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26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01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38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50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7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2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51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90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41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3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2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7A99E-82AD-4E0A-AABB-BD2488044C5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8DD7-A968-4526-9BB4-750BB8F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8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051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2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6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8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9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0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1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2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3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4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5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6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7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8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69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070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1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2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3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4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5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6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7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8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9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0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1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2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3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4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5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6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7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33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1034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0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27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09601"/>
            <a:ext cx="103632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985964"/>
            <a:ext cx="10363200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1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2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9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3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6443244-F999-4001-B463-33732BEC6FEF}" type="slidenum">
              <a:rPr lang="en-US" alt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188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051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2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6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8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9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0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1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2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3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4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5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6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7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8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69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070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1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2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3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4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5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6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7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8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9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0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1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2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3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4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5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6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7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33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1034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0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27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09601"/>
            <a:ext cx="103632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985964"/>
            <a:ext cx="10363200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1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2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9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3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6443244-F999-4001-B463-33732BEC6FEF}" type="slidenum">
              <a:rPr lang="en-US" alt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88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10243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0244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8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9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0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1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2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3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4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8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262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7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281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10282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299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09601"/>
            <a:ext cx="103632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0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985964"/>
            <a:ext cx="10363200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1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2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9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3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E79093E-D2A2-4FFB-A20E-E9934EEA3288}" type="slidenum">
              <a:rPr lang="en-US" alt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188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10243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0244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8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9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0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1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2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3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4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8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262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7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281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10282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299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09601"/>
            <a:ext cx="103632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0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985964"/>
            <a:ext cx="10363200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1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2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9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3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E79093E-D2A2-4FFB-A20E-E9934EEA3288}" type="slidenum">
              <a:rPr lang="en-US" alt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828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" y="1"/>
            <a:ext cx="12172951" cy="6842125"/>
            <a:chOff x="0" y="0"/>
            <a:chExt cx="5751" cy="4310"/>
          </a:xfrm>
        </p:grpSpPr>
        <p:grpSp>
          <p:nvGrpSpPr>
            <p:cNvPr id="10243" name="Group 3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0244" name="Line 4"/>
              <p:cNvSpPr>
                <a:spLocks noChangeShapeType="1"/>
              </p:cNvSpPr>
              <p:nvPr/>
            </p:nvSpPr>
            <p:spPr bwMode="hidden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hidden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hidden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hidden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8" name="Line 8"/>
              <p:cNvSpPr>
                <a:spLocks noChangeShapeType="1"/>
              </p:cNvSpPr>
              <p:nvPr/>
            </p:nvSpPr>
            <p:spPr bwMode="hidden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9" name="Line 9"/>
              <p:cNvSpPr>
                <a:spLocks noChangeShapeType="1"/>
              </p:cNvSpPr>
              <p:nvPr/>
            </p:nvSpPr>
            <p:spPr bwMode="hidden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0" name="Line 10"/>
              <p:cNvSpPr>
                <a:spLocks noChangeShapeType="1"/>
              </p:cNvSpPr>
              <p:nvPr/>
            </p:nvSpPr>
            <p:spPr bwMode="hidden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1" name="Line 11"/>
              <p:cNvSpPr>
                <a:spLocks noChangeShapeType="1"/>
              </p:cNvSpPr>
              <p:nvPr/>
            </p:nvSpPr>
            <p:spPr bwMode="hidden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2" name="Line 12"/>
              <p:cNvSpPr>
                <a:spLocks noChangeShapeType="1"/>
              </p:cNvSpPr>
              <p:nvPr/>
            </p:nvSpPr>
            <p:spPr bwMode="hidden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3" name="Line 13"/>
              <p:cNvSpPr>
                <a:spLocks noChangeShapeType="1"/>
              </p:cNvSpPr>
              <p:nvPr/>
            </p:nvSpPr>
            <p:spPr bwMode="hidden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4" name="Line 14"/>
              <p:cNvSpPr>
                <a:spLocks noChangeShapeType="1"/>
              </p:cNvSpPr>
              <p:nvPr/>
            </p:nvSpPr>
            <p:spPr bwMode="hidden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hidden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hidden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hidden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8" name="Line 18"/>
              <p:cNvSpPr>
                <a:spLocks noChangeShapeType="1"/>
              </p:cNvSpPr>
              <p:nvPr/>
            </p:nvSpPr>
            <p:spPr bwMode="hidden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hidden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hidden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hidden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262" name="Group 22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hidden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hidden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hidden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hidden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7" name="Line 27"/>
                <p:cNvSpPr>
                  <a:spLocks noChangeShapeType="1"/>
                </p:cNvSpPr>
                <p:nvPr/>
              </p:nvSpPr>
              <p:spPr bwMode="hidden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hidden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hidden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hidden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hidden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hidden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hidden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hidden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hidden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hidden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hidden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hidden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hidden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hidden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0281" name="Group 41"/>
            <p:cNvGrpSpPr>
              <a:grpSpLocks/>
            </p:cNvGrpSpPr>
            <p:nvPr/>
          </p:nvGrpSpPr>
          <p:grpSpPr bwMode="auto">
            <a:xfrm>
              <a:off x="4550" y="163"/>
              <a:ext cx="1031" cy="3933"/>
              <a:chOff x="4550" y="163"/>
              <a:chExt cx="1031" cy="3933"/>
            </a:xfrm>
          </p:grpSpPr>
          <p:sp>
            <p:nvSpPr>
              <p:cNvPr id="10282" name="Rectangle 42"/>
              <p:cNvSpPr>
                <a:spLocks noChangeArrowheads="1"/>
              </p:cNvSpPr>
              <p:nvPr/>
            </p:nvSpPr>
            <p:spPr bwMode="ltGray">
              <a:xfrm>
                <a:off x="5062" y="379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/>
            </p:nvSpPr>
            <p:spPr bwMode="ltGray">
              <a:xfrm>
                <a:off x="5319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/>
            </p:nvSpPr>
            <p:spPr bwMode="ltGray">
              <a:xfrm>
                <a:off x="5062" y="3487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/>
            </p:nvSpPr>
            <p:spPr bwMode="ltGray">
              <a:xfrm>
                <a:off x="5319" y="288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/>
            </p:nvSpPr>
            <p:spPr bwMode="ltGray">
              <a:xfrm>
                <a:off x="5296" y="2580"/>
                <a:ext cx="285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/>
            </p:nvSpPr>
            <p:spPr bwMode="ltGray">
              <a:xfrm>
                <a:off x="5062" y="2580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/>
            </p:nvSpPr>
            <p:spPr bwMode="ltGray">
              <a:xfrm>
                <a:off x="5319" y="2279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/>
            </p:nvSpPr>
            <p:spPr bwMode="ltGray">
              <a:xfrm>
                <a:off x="5062" y="197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/>
            </p:nvSpPr>
            <p:spPr bwMode="ltGray">
              <a:xfrm>
                <a:off x="5062" y="1674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/>
            </p:nvSpPr>
            <p:spPr bwMode="ltGray">
              <a:xfrm>
                <a:off x="5319" y="1372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/>
            </p:nvSpPr>
            <p:spPr bwMode="ltGray">
              <a:xfrm>
                <a:off x="5319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/>
            </p:nvSpPr>
            <p:spPr bwMode="ltGray">
              <a:xfrm>
                <a:off x="5062" y="1071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/>
            </p:nvSpPr>
            <p:spPr bwMode="ltGray">
              <a:xfrm>
                <a:off x="4807" y="768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/>
            </p:nvSpPr>
            <p:spPr bwMode="ltGray">
              <a:xfrm>
                <a:off x="5319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/>
            </p:nvSpPr>
            <p:spPr bwMode="ltGray">
              <a:xfrm>
                <a:off x="4550" y="466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/>
            </p:nvSpPr>
            <p:spPr bwMode="ltGray">
              <a:xfrm>
                <a:off x="5319" y="163"/>
                <a:ext cx="262" cy="30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/>
            </p:nvSpPr>
            <p:spPr bwMode="ltGray">
              <a:xfrm>
                <a:off x="5062" y="163"/>
                <a:ext cx="259" cy="306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299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09601"/>
            <a:ext cx="103632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0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985964"/>
            <a:ext cx="10363200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1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2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9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3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E79093E-D2A2-4FFB-A20E-E9934EEA3288}" type="slidenum">
              <a:rPr lang="en-US" alt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488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7631C4E-A46D-A743-A3F9-3DFDEEDBFC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B2D2083-4976-774E-AC82-25B27AC964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2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4764"/>
            <a:ext cx="5528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Auf den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Täfelchen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: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2255" y="1628392"/>
            <a:ext cx="955030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Was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machst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du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nach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der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Schule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</a:p>
          <a:p>
            <a:pPr algn="ctr"/>
            <a:r>
              <a:rPr lang="de-DE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Was machst du im Winter?</a:t>
            </a:r>
          </a:p>
          <a:p>
            <a:pPr algn="ctr"/>
            <a:r>
              <a:rPr lang="de-DE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Was machst deine </a:t>
            </a:r>
          </a:p>
          <a:p>
            <a:pPr algn="ctr"/>
            <a:r>
              <a:rPr lang="de-DE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Schwester nie und nimmer?</a:t>
            </a:r>
          </a:p>
          <a:p>
            <a:pPr algn="ctr"/>
            <a:r>
              <a:rPr lang="de-DE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Was macht dein Onkel oft?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3835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Was liest Anna jetzt?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33600" y="1828801"/>
            <a:ext cx="678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/>
              <a:t>Sie _________ E-mail.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lest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</p:spTree>
    <p:extLst>
      <p:ext uri="{BB962C8B-B14F-4D97-AF65-F5344CB8AC3E}">
        <p14:creationId xmlns:p14="http://schemas.microsoft.com/office/powerpoint/2010/main" val="128161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Was liest Anna jetzt?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133600" y="1828801"/>
            <a:ext cx="678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/>
              <a:t>Sie _________ E-mail.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505200" y="1676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lest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</p:spTree>
    <p:extLst>
      <p:ext uri="{BB962C8B-B14F-4D97-AF65-F5344CB8AC3E}">
        <p14:creationId xmlns:p14="http://schemas.microsoft.com/office/powerpoint/2010/main" val="15212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Was ißt du gern?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Ich _________ gern Pizza.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ißt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ißt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eßt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</p:spTree>
    <p:extLst>
      <p:ext uri="{BB962C8B-B14F-4D97-AF65-F5344CB8AC3E}">
        <p14:creationId xmlns:p14="http://schemas.microsoft.com/office/powerpoint/2010/main" val="14831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Was ißt du gern?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Ich _________ gern Pizza.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581400" y="1676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ißt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ißt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eßt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</p:spTree>
    <p:extLst>
      <p:ext uri="{BB962C8B-B14F-4D97-AF65-F5344CB8AC3E}">
        <p14:creationId xmlns:p14="http://schemas.microsoft.com/office/powerpoint/2010/main" val="22519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Was ißt Hans gern?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Er _________ gern Pommes frites.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ißt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ißt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eßt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</p:spTree>
    <p:extLst>
      <p:ext uri="{BB962C8B-B14F-4D97-AF65-F5344CB8AC3E}">
        <p14:creationId xmlns:p14="http://schemas.microsoft.com/office/powerpoint/2010/main" val="17733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Was ißt Hans gern?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Er _________ Pommes frites.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ißt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276600" y="1676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ißt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eßt</a:t>
            </a: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essen</a:t>
            </a:r>
          </a:p>
        </p:txBody>
      </p:sp>
    </p:spTree>
    <p:extLst>
      <p:ext uri="{BB962C8B-B14F-4D97-AF65-F5344CB8AC3E}">
        <p14:creationId xmlns:p14="http://schemas.microsoft.com/office/powerpoint/2010/main" val="37168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Was ißt Anna gern?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</a:rPr>
              <a:t>Sie _________ gern Salat.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esse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ißt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ißt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essen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eßt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essen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essen</a:t>
            </a:r>
          </a:p>
        </p:txBody>
      </p:sp>
    </p:spTree>
    <p:extLst>
      <p:ext uri="{BB962C8B-B14F-4D97-AF65-F5344CB8AC3E}">
        <p14:creationId xmlns:p14="http://schemas.microsoft.com/office/powerpoint/2010/main" val="37928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Was ißt Anna gern?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</a:rPr>
              <a:t>Sie _________ gern Salat.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esse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ißt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505200" y="1676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ißt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essen</a:t>
            </a: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eßt</a:t>
            </a:r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essen</a:t>
            </a: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essen</a:t>
            </a:r>
          </a:p>
        </p:txBody>
      </p:sp>
    </p:spTree>
    <p:extLst>
      <p:ext uri="{BB962C8B-B14F-4D97-AF65-F5344CB8AC3E}">
        <p14:creationId xmlns:p14="http://schemas.microsoft.com/office/powerpoint/2010/main" val="41601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4000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dirty="0" err="1">
                <a:solidFill>
                  <a:srgbClr val="FFFFFF"/>
                </a:solidFill>
              </a:rPr>
              <a:t>Sie</a:t>
            </a:r>
            <a:r>
              <a:rPr lang="en-US" altLang="en-US" sz="4800" dirty="0">
                <a:solidFill>
                  <a:srgbClr val="FFFFFF"/>
                </a:solidFill>
              </a:rPr>
              <a:t> _________ </a:t>
            </a:r>
            <a:r>
              <a:rPr lang="en-US" altLang="en-US" sz="4800" dirty="0" err="1">
                <a:solidFill>
                  <a:srgbClr val="FFFFFF"/>
                </a:solidFill>
              </a:rPr>
              <a:t>gern</a:t>
            </a:r>
            <a:r>
              <a:rPr lang="en-US" altLang="en-US" sz="4800" dirty="0">
                <a:solidFill>
                  <a:srgbClr val="FFFFFF"/>
                </a:solidFill>
              </a:rPr>
              <a:t> </a:t>
            </a:r>
            <a:r>
              <a:rPr lang="en-US" altLang="en-US" sz="4800" dirty="0" smtClean="0">
                <a:solidFill>
                  <a:srgbClr val="FFFFFF"/>
                </a:solidFill>
              </a:rPr>
              <a:t>Netflix.</a:t>
            </a:r>
            <a:endParaRPr lang="en-US" altLang="en-US" sz="4800" dirty="0">
              <a:solidFill>
                <a:srgbClr val="FFFFFF"/>
              </a:solidFill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sehe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siehst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2860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sieht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sehen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8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4000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dirty="0" err="1">
                <a:solidFill>
                  <a:srgbClr val="FFFFFF"/>
                </a:solidFill>
              </a:rPr>
              <a:t>Sie</a:t>
            </a:r>
            <a:r>
              <a:rPr lang="en-US" altLang="en-US" sz="4800" dirty="0">
                <a:solidFill>
                  <a:srgbClr val="FFFFFF"/>
                </a:solidFill>
              </a:rPr>
              <a:t> _________ </a:t>
            </a:r>
            <a:r>
              <a:rPr lang="en-US" altLang="en-US" sz="4800" dirty="0" err="1">
                <a:solidFill>
                  <a:srgbClr val="FFFFFF"/>
                </a:solidFill>
              </a:rPr>
              <a:t>gern</a:t>
            </a:r>
            <a:r>
              <a:rPr lang="en-US" altLang="en-US" sz="4800" dirty="0">
                <a:solidFill>
                  <a:srgbClr val="FFFFFF"/>
                </a:solidFill>
              </a:rPr>
              <a:t> Netflix.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sehe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siehst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619500" y="1681164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sieht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sehen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43600" y="1524000"/>
            <a:ext cx="4876800" cy="1524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dirty="0">
                <a:solidFill>
                  <a:srgbClr val="FFC000"/>
                </a:solidFill>
                <a:latin typeface="Kristen ITC" panose="03050502040202030202" pitchFamily="66" charset="0"/>
              </a:rPr>
              <a:t>DAS DATUM </a:t>
            </a:r>
            <a:br>
              <a:rPr lang="en-US" altLang="en-US" sz="4000" dirty="0">
                <a:solidFill>
                  <a:srgbClr val="FFC000"/>
                </a:solidFill>
                <a:latin typeface="Kristen ITC" panose="03050502040202030202" pitchFamily="66" charset="0"/>
              </a:rPr>
            </a:br>
            <a:r>
              <a:rPr lang="en-US" altLang="en-US" sz="4000" dirty="0">
                <a:solidFill>
                  <a:srgbClr val="FFC000"/>
                </a:solidFill>
                <a:latin typeface="Kristen ITC" panose="03050502040202030202" pitchFamily="66" charset="0"/>
              </a:rPr>
              <a:t/>
            </a:r>
            <a:br>
              <a:rPr lang="en-US" altLang="en-US" sz="4000" dirty="0">
                <a:solidFill>
                  <a:srgbClr val="FFC000"/>
                </a:solidFill>
                <a:latin typeface="Kristen ITC" panose="03050502040202030202" pitchFamily="66" charset="0"/>
              </a:rPr>
            </a:br>
            <a:r>
              <a:rPr lang="en-US" altLang="en-US" sz="4000" dirty="0">
                <a:solidFill>
                  <a:srgbClr val="FFC000"/>
                </a:solidFill>
                <a:latin typeface="Kristen ITC" panose="03050502040202030202" pitchFamily="66" charset="0"/>
              </a:rPr>
              <a:t>GEBURTSTAGE</a:t>
            </a:r>
            <a:br>
              <a:rPr lang="en-US" altLang="en-US" sz="4000" dirty="0">
                <a:solidFill>
                  <a:srgbClr val="FFC000"/>
                </a:solidFill>
                <a:latin typeface="Kristen ITC" panose="03050502040202030202" pitchFamily="66" charset="0"/>
              </a:rPr>
            </a:br>
            <a:r>
              <a:rPr lang="en-US" altLang="en-US" sz="4000" dirty="0">
                <a:solidFill>
                  <a:srgbClr val="FFC000"/>
                </a:solidFill>
                <a:latin typeface="Kristen ITC" panose="03050502040202030202" pitchFamily="66" charset="0"/>
              </a:rPr>
              <a:t/>
            </a:r>
            <a:br>
              <a:rPr lang="en-US" altLang="en-US" sz="4000" dirty="0">
                <a:solidFill>
                  <a:srgbClr val="FFC000"/>
                </a:solidFill>
                <a:latin typeface="Kristen ITC" panose="03050502040202030202" pitchFamily="66" charset="0"/>
              </a:rPr>
            </a:br>
            <a:endParaRPr lang="en-US" altLang="en-US" sz="4000" dirty="0">
              <a:solidFill>
                <a:srgbClr val="FFC000"/>
              </a:solidFill>
              <a:latin typeface="Kristen ITC" panose="03050502040202030202" pitchFamily="66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3962400" cy="18288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accent5"/>
                </a:solidFill>
                <a:latin typeface="Kristen ITC" panose="03050502040202030202" pitchFamily="66" charset="0"/>
              </a:rPr>
              <a:t>UND</a:t>
            </a:r>
          </a:p>
          <a:p>
            <a:pPr eaLnBrk="1" hangingPunct="1"/>
            <a:r>
              <a:rPr lang="en-US" altLang="en-US" sz="4000" dirty="0">
                <a:solidFill>
                  <a:schemeClr val="accent5"/>
                </a:solidFill>
                <a:latin typeface="Kristen ITC" panose="03050502040202030202" pitchFamily="66" charset="0"/>
              </a:rPr>
              <a:t> WETTER</a:t>
            </a:r>
          </a:p>
        </p:txBody>
      </p:sp>
      <p:pic>
        <p:nvPicPr>
          <p:cNvPr id="30724" name="Picture 5" descr="MPj043841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76600"/>
            <a:ext cx="3709988" cy="30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 descr="MCj033620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1"/>
            <a:ext cx="3627438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556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4000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dirty="0" err="1">
                <a:solidFill>
                  <a:srgbClr val="FFFFFF"/>
                </a:solidFill>
              </a:rPr>
              <a:t>Sie</a:t>
            </a:r>
            <a:r>
              <a:rPr lang="en-US" altLang="en-US" sz="4800" dirty="0">
                <a:solidFill>
                  <a:srgbClr val="FFFFFF"/>
                </a:solidFill>
              </a:rPr>
              <a:t> _________ </a:t>
            </a:r>
            <a:r>
              <a:rPr lang="en-US" altLang="en-US" sz="4800" dirty="0" err="1">
                <a:solidFill>
                  <a:srgbClr val="FFFFFF"/>
                </a:solidFill>
              </a:rPr>
              <a:t>gern</a:t>
            </a:r>
            <a:r>
              <a:rPr lang="en-US" altLang="en-US" sz="4800" dirty="0">
                <a:solidFill>
                  <a:srgbClr val="FFFFFF"/>
                </a:solidFill>
              </a:rPr>
              <a:t> </a:t>
            </a:r>
            <a:r>
              <a:rPr lang="en-US" altLang="en-US" sz="4800" dirty="0" smtClean="0">
                <a:solidFill>
                  <a:srgbClr val="FFFFFF"/>
                </a:solidFill>
              </a:rPr>
              <a:t>Rad.</a:t>
            </a:r>
            <a:endParaRPr lang="en-US" altLang="en-US" sz="4800" dirty="0">
              <a:solidFill>
                <a:srgbClr val="FFFFFF"/>
              </a:solidFill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fahre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fährst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2860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fährt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fahren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4000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dirty="0" err="1">
                <a:solidFill>
                  <a:srgbClr val="FFFFFF"/>
                </a:solidFill>
              </a:rPr>
              <a:t>Sie</a:t>
            </a:r>
            <a:r>
              <a:rPr lang="en-US" altLang="en-US" sz="4800" dirty="0">
                <a:solidFill>
                  <a:srgbClr val="FFFFFF"/>
                </a:solidFill>
              </a:rPr>
              <a:t> _________ </a:t>
            </a:r>
            <a:r>
              <a:rPr lang="en-US" altLang="en-US" sz="4800" dirty="0" err="1">
                <a:solidFill>
                  <a:srgbClr val="FFFFFF"/>
                </a:solidFill>
              </a:rPr>
              <a:t>gern</a:t>
            </a:r>
            <a:r>
              <a:rPr lang="en-US" altLang="en-US" sz="4800" dirty="0">
                <a:solidFill>
                  <a:srgbClr val="FFFFFF"/>
                </a:solidFill>
              </a:rPr>
              <a:t> Rad.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fahre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fährst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619500" y="1734534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fährt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fahren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4000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dirty="0" smtClean="0">
                <a:solidFill>
                  <a:srgbClr val="FFFFFF"/>
                </a:solidFill>
              </a:rPr>
              <a:t>Du </a:t>
            </a:r>
            <a:r>
              <a:rPr lang="en-US" altLang="en-US" sz="4800" dirty="0">
                <a:solidFill>
                  <a:srgbClr val="FFFFFF"/>
                </a:solidFill>
              </a:rPr>
              <a:t>_________ </a:t>
            </a:r>
            <a:r>
              <a:rPr lang="en-US" altLang="en-US" sz="4800" dirty="0" err="1" smtClean="0">
                <a:solidFill>
                  <a:srgbClr val="FFFFFF"/>
                </a:solidFill>
              </a:rPr>
              <a:t>manchmal</a:t>
            </a:r>
            <a:r>
              <a:rPr lang="en-US" altLang="en-US" sz="4800" dirty="0" smtClean="0">
                <a:solidFill>
                  <a:srgbClr val="FFFFFF"/>
                </a:solidFill>
              </a:rPr>
              <a:t> </a:t>
            </a:r>
            <a:r>
              <a:rPr lang="en-US" altLang="en-US" sz="4800" dirty="0" err="1" smtClean="0">
                <a:solidFill>
                  <a:srgbClr val="FFFFFF"/>
                </a:solidFill>
              </a:rPr>
              <a:t>Schlittschuh</a:t>
            </a:r>
            <a:r>
              <a:rPr lang="en-US" altLang="en-US" sz="4800" dirty="0" smtClean="0">
                <a:solidFill>
                  <a:srgbClr val="FFFFFF"/>
                </a:solidFill>
              </a:rPr>
              <a:t>.</a:t>
            </a:r>
            <a:endParaRPr lang="en-US" altLang="en-US" sz="4800" dirty="0">
              <a:solidFill>
                <a:srgbClr val="FFFFFF"/>
              </a:solidFill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laufe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läufst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2860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läuftt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 smtClean="0">
                <a:solidFill>
                  <a:srgbClr val="FFFFFF"/>
                </a:solidFill>
              </a:rPr>
              <a:t>laufen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1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4000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dirty="0">
                <a:solidFill>
                  <a:srgbClr val="FFFFFF"/>
                </a:solidFill>
              </a:rPr>
              <a:t>Du _________ </a:t>
            </a:r>
            <a:r>
              <a:rPr lang="en-US" altLang="en-US" sz="4800" dirty="0" err="1">
                <a:solidFill>
                  <a:srgbClr val="FFFFFF"/>
                </a:solidFill>
              </a:rPr>
              <a:t>manchmal</a:t>
            </a:r>
            <a:r>
              <a:rPr lang="en-US" altLang="en-US" sz="4800" dirty="0">
                <a:solidFill>
                  <a:srgbClr val="FFFFFF"/>
                </a:solidFill>
              </a:rPr>
              <a:t> </a:t>
            </a:r>
            <a:r>
              <a:rPr lang="en-US" altLang="en-US" sz="4800" dirty="0" err="1">
                <a:solidFill>
                  <a:srgbClr val="FFFFFF"/>
                </a:solidFill>
              </a:rPr>
              <a:t>Schlittschuh</a:t>
            </a:r>
            <a:r>
              <a:rPr lang="en-US" altLang="en-US" sz="48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laufe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3479800" y="1757364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läufst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2860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läuftt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err="1">
                <a:solidFill>
                  <a:srgbClr val="FFFFFF"/>
                </a:solidFill>
              </a:rPr>
              <a:t>laufen</a:t>
            </a:r>
            <a:endParaRPr lang="en-US" alt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1984376" y="403700"/>
            <a:ext cx="9064625" cy="838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2900" dirty="0" err="1">
                <a:solidFill>
                  <a:srgbClr val="00B0F0"/>
                </a:solidFill>
                <a:latin typeface="Kristen ITC" panose="03050502040202030202" pitchFamily="66" charset="0"/>
              </a:rPr>
              <a:t>Heute</a:t>
            </a:r>
            <a:r>
              <a:rPr lang="en-US" altLang="en-US" sz="2900" dirty="0">
                <a:solidFill>
                  <a:srgbClr val="00B0F0"/>
                </a:solidFill>
                <a:latin typeface="Kristen ITC" panose="03050502040202030202" pitchFamily="66" charset="0"/>
              </a:rPr>
              <a:t> ist _____ , </a:t>
            </a:r>
            <a:r>
              <a:rPr lang="en-US" altLang="en-US" sz="2900" b="1" dirty="0">
                <a:solidFill>
                  <a:srgbClr val="00B0F0"/>
                </a:solidFill>
                <a:latin typeface="Kristen ITC" panose="03050502040202030202" pitchFamily="66" charset="0"/>
              </a:rPr>
              <a:t>der</a:t>
            </a:r>
            <a:r>
              <a:rPr lang="en-US" altLang="en-US" sz="2900" dirty="0">
                <a:solidFill>
                  <a:srgbClr val="00B0F0"/>
                </a:solidFill>
                <a:latin typeface="Kristen ITC" panose="03050502040202030202" pitchFamily="66" charset="0"/>
              </a:rPr>
              <a:t> ______(-</a:t>
            </a:r>
            <a:r>
              <a:rPr lang="en-US" altLang="en-US" sz="2900" dirty="0" err="1">
                <a:solidFill>
                  <a:srgbClr val="00B0F0"/>
                </a:solidFill>
                <a:latin typeface="Kristen ITC" panose="03050502040202030202" pitchFamily="66" charset="0"/>
              </a:rPr>
              <a:t>te</a:t>
            </a:r>
            <a:r>
              <a:rPr lang="en-US" altLang="en-US" sz="2900" dirty="0">
                <a:solidFill>
                  <a:srgbClr val="00B0F0"/>
                </a:solidFill>
                <a:latin typeface="Kristen ITC" panose="03050502040202030202" pitchFamily="66" charset="0"/>
              </a:rPr>
              <a:t>) </a:t>
            </a:r>
            <a:r>
              <a:rPr lang="en-US" altLang="en-US" sz="2900" dirty="0" err="1" smtClean="0">
                <a:solidFill>
                  <a:srgbClr val="00B0F0"/>
                </a:solidFill>
                <a:latin typeface="Kristen ITC" panose="03050502040202030202" pitchFamily="66" charset="0"/>
              </a:rPr>
              <a:t>Januar</a:t>
            </a:r>
            <a:r>
              <a:rPr lang="en-US" altLang="en-US" sz="2900" dirty="0" smtClean="0">
                <a:solidFill>
                  <a:srgbClr val="00B0F0"/>
                </a:solidFill>
                <a:latin typeface="Kristen ITC" panose="03050502040202030202" pitchFamily="66" charset="0"/>
              </a:rPr>
              <a:t>, 2017</a:t>
            </a:r>
            <a:r>
              <a:rPr lang="en-US" altLang="en-US" sz="3500" dirty="0" smtClean="0">
                <a:solidFill>
                  <a:srgbClr val="00B0F0"/>
                </a:solidFill>
                <a:latin typeface="Kristen ITC" panose="03050502040202030202" pitchFamily="66" charset="0"/>
              </a:rPr>
              <a:t>     </a:t>
            </a:r>
            <a:r>
              <a:rPr lang="en-US" altLang="en-US" sz="1800" dirty="0" smtClean="0">
                <a:solidFill>
                  <a:srgbClr val="00B0F0"/>
                </a:solidFill>
                <a:latin typeface="Kristen ITC" panose="03050502040202030202" pitchFamily="66" charset="0"/>
              </a:rPr>
              <a:t>             </a:t>
            </a:r>
            <a:r>
              <a:rPr lang="en-US" altLang="en-US" sz="3500" dirty="0">
                <a:solidFill>
                  <a:srgbClr val="00B0F0"/>
                </a:solidFill>
                <a:latin typeface="Kristen ITC" panose="03050502040202030202" pitchFamily="66" charset="0"/>
              </a:rPr>
              <a:t/>
            </a:r>
            <a:br>
              <a:rPr lang="en-US" altLang="en-US" sz="3500" dirty="0">
                <a:solidFill>
                  <a:srgbClr val="00B0F0"/>
                </a:solidFill>
                <a:latin typeface="Kristen ITC" panose="03050502040202030202" pitchFamily="66" charset="0"/>
              </a:rPr>
            </a:br>
            <a:r>
              <a:rPr lang="en-US" altLang="en-US" sz="3500" dirty="0">
                <a:solidFill>
                  <a:srgbClr val="00B0F0"/>
                </a:solidFill>
                <a:latin typeface="Kristen ITC" panose="03050502040202030202" pitchFamily="66" charset="0"/>
              </a:rPr>
              <a:t/>
            </a:r>
            <a:br>
              <a:rPr lang="en-US" altLang="en-US" sz="3500" dirty="0">
                <a:solidFill>
                  <a:srgbClr val="00B0F0"/>
                </a:solidFill>
                <a:latin typeface="Kristen ITC" panose="03050502040202030202" pitchFamily="66" charset="0"/>
              </a:rPr>
            </a:br>
            <a:r>
              <a:rPr lang="en-US" altLang="en-US" sz="3500" dirty="0" smtClean="0">
                <a:solidFill>
                  <a:srgbClr val="00B0F0"/>
                </a:solidFill>
                <a:latin typeface="Kristen ITC" panose="03050502040202030202" pitchFamily="66" charset="0"/>
              </a:rPr>
              <a:t>23.01</a:t>
            </a:r>
            <a:r>
              <a:rPr lang="en-US" altLang="en-US" sz="3600" dirty="0" smtClean="0">
                <a:solidFill>
                  <a:srgbClr val="00B0F0"/>
                </a:solidFill>
                <a:latin typeface="Kristen ITC" panose="03050502040202030202" pitchFamily="66" charset="0"/>
              </a:rPr>
              <a:t>.2017</a:t>
            </a:r>
            <a:r>
              <a:rPr lang="en-US" altLang="en-US" sz="3600" dirty="0">
                <a:solidFill>
                  <a:srgbClr val="00B0F0"/>
                </a:solidFill>
                <a:latin typeface="Kristen ITC" panose="03050502040202030202" pitchFamily="66" charset="0"/>
              </a:rPr>
              <a:t>		</a:t>
            </a:r>
          </a:p>
        </p:txBody>
      </p:sp>
      <p:sp>
        <p:nvSpPr>
          <p:cNvPr id="8194" name="Rectangle 6"/>
          <p:cNvSpPr>
            <a:spLocks noGrp="1" noChangeArrowheads="1"/>
          </p:cNvSpPr>
          <p:nvPr>
            <p:ph idx="1"/>
          </p:nvPr>
        </p:nvSpPr>
        <p:spPr>
          <a:xfrm>
            <a:off x="1479550" y="930276"/>
            <a:ext cx="9188450" cy="55467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endParaRPr lang="en-US" altLang="en-US" sz="2800" b="1" dirty="0">
              <a:solidFill>
                <a:srgbClr val="993366"/>
              </a:solidFill>
              <a:latin typeface="Kristen ITC" panose="03050502040202030202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800" b="1" dirty="0">
              <a:solidFill>
                <a:srgbClr val="993366"/>
              </a:solidFill>
              <a:latin typeface="Kristen ITC" panose="03050502040202030202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Kristen ITC" panose="03050502040202030202" pitchFamily="66" charset="0"/>
              </a:rPr>
              <a:t>Geburtstage</a:t>
            </a:r>
            <a:endParaRPr lang="en-US" altLang="en-US" sz="2800" dirty="0">
              <a:solidFill>
                <a:schemeClr val="accent6">
                  <a:lumMod val="75000"/>
                </a:schemeClr>
              </a:solidFill>
              <a:latin typeface="Kristen ITC" panose="03050502040202030202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de-DE" altLang="en-US" sz="2800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Arjen Robben</a:t>
            </a:r>
          </a:p>
          <a:p>
            <a:pPr eaLnBrk="1" hangingPunct="1">
              <a:buFontTx/>
              <a:buNone/>
              <a:defRPr/>
            </a:pPr>
            <a:r>
              <a:rPr lang="de-DE" altLang="en-US" sz="2800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Doutzen Kroes</a:t>
            </a:r>
            <a:endParaRPr lang="de-DE" altLang="en-US" sz="2800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800" dirty="0">
              <a:solidFill>
                <a:srgbClr val="CC0099"/>
              </a:solidFill>
              <a:latin typeface="Kristen ITC" panose="03050502040202030202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Sie</a:t>
            </a:r>
            <a:r>
              <a:rPr lang="en-US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haben</a:t>
            </a:r>
            <a:r>
              <a:rPr lang="en-US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am</a:t>
            </a:r>
            <a:r>
              <a:rPr lang="en-US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 _______(-ten) </a:t>
            </a:r>
            <a:r>
              <a:rPr lang="en-US" altLang="en-US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Januar</a:t>
            </a:r>
            <a:r>
              <a:rPr lang="en-US" alt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Geburtstag</a:t>
            </a:r>
            <a:r>
              <a:rPr lang="en-US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Kristen ITC" panose="03050502040202030202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1800" dirty="0">
                <a:solidFill>
                  <a:srgbClr val="CC3399"/>
                </a:solidFill>
                <a:latin typeface="Kristen ITC" panose="03050502040202030202" pitchFamily="66" charset="0"/>
              </a:rPr>
              <a:t>				</a:t>
            </a:r>
          </a:p>
          <a:p>
            <a:pPr eaLnBrk="1" hangingPunct="1">
              <a:buFontTx/>
              <a:buNone/>
              <a:defRPr/>
            </a:pPr>
            <a:endParaRPr lang="en-US" altLang="en-US" sz="1800" dirty="0">
              <a:solidFill>
                <a:schemeClr val="accent2"/>
              </a:solidFill>
              <a:latin typeface="Kristen ITC" panose="03050502040202030202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800" b="1" dirty="0">
                <a:solidFill>
                  <a:srgbClr val="FFC000"/>
                </a:solidFill>
                <a:latin typeface="Kristen ITC" panose="03050502040202030202" pitchFamily="66" charset="0"/>
              </a:rPr>
              <a:t>Das Wetter:</a:t>
            </a:r>
            <a:r>
              <a:rPr lang="en-US" altLang="en-US" sz="2800" dirty="0">
                <a:solidFill>
                  <a:srgbClr val="FFC000"/>
                </a:solidFill>
                <a:latin typeface="Kristen ITC" panose="03050502040202030202" pitchFamily="66" charset="0"/>
              </a:rPr>
              <a:t>  </a:t>
            </a:r>
            <a:r>
              <a:rPr lang="en-US" altLang="en-US" sz="2800" dirty="0" err="1">
                <a:solidFill>
                  <a:srgbClr val="FFC000"/>
                </a:solidFill>
                <a:latin typeface="Kristen ITC" panose="03050502040202030202" pitchFamily="66" charset="0"/>
              </a:rPr>
              <a:t>Es</a:t>
            </a:r>
            <a:r>
              <a:rPr lang="en-US" altLang="en-US" sz="2800" dirty="0">
                <a:solidFill>
                  <a:srgbClr val="FFC000"/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800" dirty="0" err="1">
                <a:solidFill>
                  <a:srgbClr val="FFC000"/>
                </a:solidFill>
                <a:latin typeface="Kristen ITC" panose="03050502040202030202" pitchFamily="66" charset="0"/>
              </a:rPr>
              <a:t>ist</a:t>
            </a:r>
            <a:r>
              <a:rPr lang="en-US" altLang="en-US" sz="2800" dirty="0">
                <a:solidFill>
                  <a:srgbClr val="FFC000"/>
                </a:solidFill>
                <a:latin typeface="Kristen ITC" panose="03050502040202030202" pitchFamily="66" charset="0"/>
              </a:rPr>
              <a:t> ____, ____, ____!!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24000" y="-184666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AutoShape 10" descr="data:image/jpeg;base64,/9j/4AAQSkZJRgABAQAAAQABAAD/2wCEAAkGBhQSERUUEhQUFBQUFxcYFhQXFRQXFRcVFBUVFBQVGBQXHCYeFxkjGRUUHy8gIycpLCwsFR4xNTAqNSYsLCkBCQoKDgwOGg8PGiwkHyQpKSwpKSksLCwpKSwsLCksLCwsLCwpLCwsLCkpLCkpLCwsLCwsLCksLCwsLCwpLCwsLP/AABEIAOwA1gMBIgACEQEDEQH/xAAcAAACAgMBAQAAAAAAAAAAAAAEBQIDAAEGBwj/xAA9EAABAwIEAgcHAgUEAwEBAAABAAIRAwQFEiExQVEGE2FxgZGhFCIyscHR8ELhByNSgvEVYnKyQ5KiMyT/xAAZAQACAwEAAAAAAAAAAAAAAAACAwABBAX/xAAjEQACAgICAgMBAQEAAAAAAAAAAQIRAxIhMQRREyJBYaFx/9oADAMBAAIRAxEAPwDxptP3Z7UZZW0tOm4PohWu0jgiaNyWlpAHu+veuxKQBZd0ywMA092e8orCbMvDpE5gRPcqm30gBzWuAMidI7O5TpYiWuYQ0DJOgJAdPNKcyzRaW27SNDnI8p+yZVLGBUIhs02Ok7AmdUGcSaWhrqYID3P3O7iTHqrG4xPWdY3N1kDQxAbsAh3IRsLQVDUa4hxOjXdoE6fnBRp2/V0c5HvCoJ7uI8ljL5rR/LZlOcOBmYgRB/OK3c4lnpvaWw5788jYaREKtyyGK0RTJDf/ACQ+eQ4DzS10nUpjid2KrmkNLcrA3y4oPIqcyFORMsGtJJPAaIRlEkgDUnQLq6NmKNID9X1QudFpWc7jA94NHD6qu2pQ1xOhIgfVGvYASficeKErOniB3boflD09gT2Qqy5EuojnPgVU+mFfyFOJWHhWBk7KlzFAOIRbg0E5FoMW6VzOhVrWqblUU5VmVW5VmVXuQpyrRarsqiWolMotwyhmqAdhRd/aw0nsVvRq3zVj2MPzCZYvZEscGjUhMUiHIChpKxFOsqg0j5LE7YqiVSjFNumsmfVH2lkDbvMe98QPYP8AHqgKl1maBGskz3plaYwGmIOTJly6b81nkyw//R2vo0n0wM7MhqN/qaYkx5+qsvQynQFTq2Emu4HTdoDtPRC2mO9XVY9jTDWBj2k/EERVxahUpNY8PEVXVCGxBDs0NnuKQ5FkMTtWW1xDabXtqMa5rXCQM+n09U3rWdH25lv1FPKYJIEH4HOjzASHE8V6+uKhGVoygDiGNPz3TYY9R/1EXEu6uInKZnJl233S9iyNjhzH3Ip1LcMaG1SIJ94NPun85oHo5hzKvXlzM/V0y5rZO+sbbo/Cb2hTuM7qznBzKgktd7pcQWgT4rMHfQoMrtFwM1Wjla/K5oDpP3ClkKLLCqdYXA6p1OpTpB7GlztxObQ/2+anhuA0nvo03h2d9N9R/vEafoEcOPktYRfNoXrXPq9awtLX1Nfhc3bXkQ1M8BeHXNW5d/8AmGuZT/3DQN7hAnxVOaXLIk3wgfDMHp0aTKzwXPqNLmiYyztol15Wc8zumtw01HHg1uk8J5BR9ka0SR3N58tOAWOWXZmyOPVCEYcTq46eQ8+KhUptaNPsnNw2fi/9QYjvSi704QOA/NVFIjQuqvQ1SoO1Zc1BPb+eSDJTkIky1ze1VFaIW2ko9hZZQoFxAG5TIWWXMDvz/fvWsLt494+B7UYXjadUO/IajwANC3lW6xgqTTKNSAaK8qiWq4hQIRpgheDYoLdznFubMI3iNZRlx0pDv/H/APSSuCY08BLrZ1eTImG8C0bn5p8WUDVsYk/B6rEtIWJ6ZQzo4ceqd7vv5hHdpP1UTh1QAktIA3KLsMVYwmS4gneNhCIp4ozq6tN7usB+Ake8DGmqTMsUNCmFoBSCyyCNgKQC0FJLshpYtoiwtDVqNYCBmO52HNVZZfhGFGs7kxvxH6DtXXGnoGsAAEBo+vd9lujatYBSp6MZ8TuLnIyk0NzE/p07jyHy8Fhy5dnSN+LFqrfYGaTabQBr9TuXFCuZJknXn+bIivUnXyHHuQlasdIiRx/S39/wIIsa0DXBaxsnQDnvy8/XuXM31Vzz7oMczv8Asn9zSl0fE7hP0bw8U0wbosX6vHhwRfIolfHfZxFvgb3kAAn5LpcN/hy4iX8V6Nh+BtYBoPJNGWqjzSYPxR/Dye76AZZjbgldTowGav0H5wK9rq2gO65bpJ0dDwYHjKiysF40eX3VyGaNGnJL61zI/PMJni+FPpEyJaePckdRaoNNGaaaZPrp3RFrU4FLyrqFWDPJMQoZFQIVkqBTECZb2xqPaxu7yAPFdlXumNri0bGVtKP7tNPL5oDoTaAOqXL/AIKDTrwzEfQf9lCr05LnSaLGydTm1AnU7clpgUzlatAtcW8WkjyMLSdYtaf/ANTo2e3N6gFYtCKEjFcxUtVzEmZZa1SCi1TassiyQW1pbS2QyEzwC1D6uY/DTGY9p2aPP5JaF2PRawikHEfGcx7howfMpGeesB+CO0+RrQpZBrvue87eSouahgDhv2kn7fUoqo6T6+GwXPY7i4Z7rdXceQHb9lz1zwjpdcsy8xADWYG2bnzDePj/AJVNm59YxTBa3+o79sDglWFWzrmpJJLQfA9w2AXqGC4I1rRomy+vBUZXyL8F6NBupGvauts7EAQAiLazRzKMIUinKyinQVvVq3KtOCgIJWCX12yEzqhA1QqIcZ0iwsAF0SCvLcVtMrjGy9sxUe6QvJOkVtle4agcOX+E/E6dCsquJza0Ctv0K0eC2GAa0Hy0dykSqLJ3ueJVxTEUEtxeo2g6gHRTcZcIEk6cd40S5ytcqnLREotq4pUJBJ1aMoMDbT7BYhHLFoQJNquYqWq1qXMIuaphQaptWWRZILa0FtLZC6ztzUe1g/UQPPdekmiGU2sHGB4Afb5rnOh+E6ms/YaN+rvsn1e4klx/Tp4zr8lzvIncq9HR8eFRv2LcexUUmEj43aNHLTfuXB31xwJ+IiTOp5uPfwHARzTDF8S62q536WS1o5kfSfOI4oXCcH9prQXQBueJ4lFhjqrZeWTfETuOhtGkGiCCe8L0nDqIheZW3QRzDNGrryJI9QnFpd3lAw+SB2yD4oWldhK+j0kMC2keEYoXjXdNesQ2Si+FFzUuv8XFISVzV7/EQNMBh75U7JTOsqBAXC5Cr07qv0p05P8AefLRU3HSC8AzGkAORBUoujoLtsgrzzpvZxD/AAnnyXV4d0jbW0PuvHxN+o7EN0hw3rqLm8YJHgonrIqStUeP3G/Z+bKtysuRlcQeB8lW0roo5j7DbA+6e9ElCWHHwRUpiKIuVTlY4qty0QKKisWFYtCKJsVrFS1XMS5kLQpgKDVMFZZBEgmWB4U6vVA/S0guPZy7ygba3NRwa0SXGAu8taDLWlA3jU8zzWTPl0VLtmjBi3d/gTcVm0mhjAAGjbtGw+qR4piGWi7hAI8fhP1ULi9OpPH0E/OdUrvQajYOgJJd2NHzWBR9nS66ErW+6OGbbuH3PyRmE4gaEvgmSY9FCq/M6dtgByA90D5rt8N6LtfRaHCZH4Voc0uzPp+oU4f0nuntdUpU3Pa3c5g1uugGxMyQn9l0muBDbmiW5jAILag826jjz2TPDOjrqdM0w45HR7pAI04iNZTOxwFjH5mzMzsPiiJOnJRuFdA/e+y7C3agjZ31+if1WkCUFbWAZy1M92snuRt/XhkJNUNs5nFKud2WJPyS421Fsl8GNT8IA7yU3o2ROZw1cdpMIa66PU3U352CpVLSGOIBDd9B/ToSJ313UjG3yXKVLgHs8bt4/lGmY3yuY4jhwKOZiLXjh3LiMQ6IUnv1ptonMINMFsN1OvvHXQwRCqwSxr0qpbndUpjZxnNv+qfzVMlFJWmLhJydNDzFcKHWNqMBBaeG2/JGOHuoqjTJAlVXDYCUxp490wtg26fl2Jnx4pVbW7nmGhznHWGguPkE/wCktq59w/KCSTAA4ruejFH2O0htIvf8T3iBJPAE7xsFseRQijGsLnN+jzG2pFpc1zS1wiWuBBHeDqFem/Sy66y7cYghrQRyOpg9oBHmk8LTjdpMzzjrJoiVU4qwqpy1QFkCsWisWhFFjVc1UtVzUuZC0KbQoNCZYVaFzgf0zr2ng0LJN0rGRjs6H/RfDQyajt407J/YfJVYxf53xOgI/YfVNbh/V0e/zP59VzQdmOmpPH6hcdy3k5M60IqMaRt20kzHDt5n85qDq38kuO7tvkPXXwUbraNuH0P1VN67RoHAEolyE+AG3dL+4jyBhe1dHaEsb3LxC2PvBe69ETNCmRxCPIuRePmJ0NK1EaqbmgbKTWLZAAQ9AtFbG6oXEXI2m1LsSchCRTQEQi/ZwdtELZHNomDWQomShfcYVPEqFPDGt4BNiULcVFGWkLq7AEixGsm97VXNX1WTHNUHVC62wZz3lzRqdZ346rp7qqKdAveAG0xmPKGDN9FvCHZR8J90RMaTxSn+IuJhli9oOtU9W3tLvijsDQ7XuRRWzAm6j/w8nbcmo973fE9xcfHWPDbwUpUKTYUl1YnJl2aKqcplQK0QBKysWFYtCKLWK1qfUOiGbapHeEdS/h5VPw1G+LT90uZDmaa6jBKUkHkNO/ifDbxQeJ9FKtqWl5aQ7Rsc+4prYtyM0/4jtjf1+S5nlSpG3xo2wbpLiH6R3IXDaPuF3Z+wQl6TUqR2wPqUyrOyNDeQ18PwLnPiKSOkly2Lrl3vAcvohn6sJ8PPVXbuM7x81q2pS4z2ad3BMXCFPlgNOgc35wXsvQS4m2a3izTw3HoQvNrTDpc3811XadGbvq6wbweI/uGoPjqPBScrKgteD0Rj1Y5mnahaNTREtroLJL+AIvXsBztiDoZmRz7EkvcaJcAGPcJ1c0CB3yRPhK6eq4EQeKGq27BEBTkif8FeHOJeCJgcSI8E8D0PIC02souCdl1Wolt1VRFWqk+I11GxkQO9uEqtGh1UA7T8kRcnRcV0pxx9u+iaZGZry+DOU5REOAIkHN6K4RcnQOSairZ6o8hlPUiOOu2ms8iCHCP9pXjXSfHjeXRIM0qUsp8j/U/x08AFf0k/iE+7tm0gx1N7j/NcHyxzBs1oOupMmeXGUksaUQtkcajyc95HLgr596wrbt1ErVEzsi5VuUyq3LRAEgViwrFoRR2Nk+4ra0yKbeBIkntXUdHri5bVFOu1rmkEio3TbgQgcKbAAXUWHBBNkFXTkFxotG5JjkNNz3TPgkF5XDGacBlbzJTrpXiANRrW7gEee/yXL3VQEgDXLw5k/gXF8p7Tr0dXxY1GyqzofzBOpHxd+5+iy8qy48vzRW0xHfG/aVBlOSdNNPTX5lZVy7NMuqRC0tSZP5wlMqNkG5SR8TvQlSZTDac8zHgNZ9UJdXhBHHLA+Su7YNUrH1C0DTPd+fnJBXt2adRrgdnb9zj9/VFVL8ZvT1XPYvdExHEn5/nkgVt0F1yex4XeitSDm7keRQt4+6boAwxwzEEjhw3SfopcFrGTsWt84C6uuMwlXFlL6yELMRryZZljt+qx+OOaJcHfPfxTB95Gjh5j6qiresOgDSexOv8Ao7sX0+lLdZnTf3XfaExwrFG1pymY7CEM2iXHXbl+ybUmtY2AAClyoTLX8Kq790rrNzFH1yhKjoQA2K73ZeVdLrrPcnkwAeJ1P0XpeK3GhA8e5eQXdbPUc/m4nw4ekLT465sy+S/rRKiyT+cE0t2eGyAtG+v7prbmR5fJaZGeCF7mneDExPCeUqBTirZzTY0OhgLnucf97sjNO5pUa9hNJjWuBy+9/wAutqZGnyA81ccq/wBBeNiUqBRz8NOYtDmmA4zrHuzI9FS+1y66O9wOInbNt4rXCaFuLBCtKyrQI3Gxg98SsWpPgCjusCxdhADiGuGhB01C6BuN04LWuDi0S4DWB2+K52jYUK3xZSec6rp8EwihTByNaMwgniRyQzLRyuOEtIc6SXiZ5ydPRDYXSzv/AOOp+iL6bWYp12tZsWk92vDs7FvC8Oe2BxjMfIxK4/kxqzpePO1RSWS53Lh6q32YhscTAntKJrUcp2185PBW21eDABgRqdNeJ81hs2dkcWAawMA2HDt1P0SKuyRl17Tyn5fsuiuLgTOhPNJLy7AJLQJ5wB/kooMGStFPtkGdTPMfRBV6pLpOw4dnNV1rknaDKX3t0fgmTx5DsTowtiZ5FFHZfw/6VAu6iqYMk0yeIJnJ3jh2dy9ew9+Zq+X2EzIkEGQRuI2IK9f/AIa9O+t/kVz/ADQJa7g9o49jhxCLLip7IRhzX9ZHpjrNpQ1TDWhXNuRwWPudFno08gZoBqHe9TurlJ7nFWtMFwnkNT5BU6QSTYXVell5d8Butde+psMo5nfyVtOyjdLcgqo5/GGltF54kH14BeSt2C9qxS2zDsHBeOXdDJUe3bK5w9dPRbPFfaMXlfjLqLtB2D5SUdb1fr8kpZU08/VG2jpB7BPyH281qaM0WEvxIlrmloIcGDiIyTB9SsGKmWnKIAYCOYp/D3a6qwYUPZ2VnVWtbUqOpgFpMFokuJHBa/0Cp1r6Tixpp0zVLifdNMR7wcBqIKYscfQO7KDfjLBbqWObM/1uzEqFW8a4u0PvOZ/6t4LRsHFwawtqEguGR2YQJnuOh0QrGl2wnjpy3T4Y0gXJllatmHe4k8tdvRYqnsc0CZAcJHIjmsWpKkDYbd4a6lGaIOxCKFGtTptqS9rXHQhxHyKFoPfVLKZJIJAHjv6Su5xag19pUpN3ohpjuE/JDMo5nDahqVMz3OdlEy4kxHafFdThd3mfUPAQPERP0XJ4fTMADTMde6NvVPadUUWEaZj4964/lcnQ8dMY3FwJBPD7fuUG+6DdjHEniewJY+7LtTx4fdV3FbSFiSo3izFsTc92hIaNhOpPMoRl6f168pPDykrLxA1N1thFNHPySakFXOJHZunCeO3ogQtvGqt6v3e/T7/NNSS6M0m5PkrY1dP/AA3pZ77upvP/AFH1XMPdyXcfwhsJuKtTg1mQcpc4OP8A1HmhyP6sLGvuj00Z27FVVsQq/wBKbiioOtlz2mdJM5utSq1fidlHIaIiywZo2Ce07IK72ZVr7D3AGWgChWYmD2QhzTkqmgbFN1b6Lyjp1hPV1usG1T/s3fzEeRXtNaguZ6U9HxXouZsTq08nDYq8U9J3+C8sN40eLEpv0coh9TKdMzHgawJykt9QErvbd1N7mPEOaYI/OHHxRuF2LqhAYJcZgSJMcB2rqI5q4HV1avdY2jGsc4mpcOgCdc4aPSU0qlrc7DD3W+HClUynQuJbLMw5RHiuYtLWtUc5tIPJbqWh2WBMHQkcVY7D7mhJ6urTmAY4ydB7u8ngnoBksOuhTqmqxhaGMzZSSeLQdTzkokWop16kfC9j3M/4Obm+ZjwSyvcVtc5eMwDHZmxIGobqFTTu3NMg/pLNdYaeAnZPgUXW1MVKQDv0GAexwmPMLaEp3RaIEQTPjELFoRR0+B4R1VTrHkHK0mORT/AOkNGvUdTFPK6o0yTGsdy4Fl8+CMxh2+u6NwJ7m1muZoW6z6JWSVItK3Q4dS6iZGoJa0dxInx3VFOXfmyndONWqSeJ/Ci5DWw3/Pb+di4mV2zr4o6qgCoQP3VFd+h7fTsRbmTpx+QQN4YMH8lKSthydIWXTtUKOfLYfU9qJqUXbwYQVRh4rZFUc7I23ZFp1lW1H6dw+e/0VJHNX29Od/VGxS9FIYV7Z/DzCG0qDcv6gCTzJ3K8wsLYaTET70TP3XovQfETTii45mj4T2cvBZc07NmHHXJ6A1i25qnT1EqPEJA4nTp6KT2K5o0UHqF2B1GKDWIohVgKmiIHdTVNWylMGhTyIdQrPNum3QEXDc9OG1WjQ8HD+l334Lz+jhtSnVo04Iqyw5RqWuz76conuX0HWoLkOlXRw1WONNxp1I0e3Q9xjgtOLJrw+jNlxbcrs8q6Vhrry4FOC01IEbEw0O/+5TPEnl2L5cxy9fR0kx7jaZ224Fc/cW76NTK9uV7CDB20Mg9oMK3/AFh/tPtBympmznSGkxl27l0Yv9MD4C6ry65bFU1Abicvve6RU7ewkaIOqc12e2v6dZHyWMxFrajHikAWvzn3ne9xjXbXVabe0xUFQMdOfMfeB3kwNBxK0RKKsRLg50hsZ3RAbOhMDTsWlRXc0kluaSSdY468Fi0IokwJ9hNvlbJ0n8ASrD6MmTwTKrdfpaY7ezs5lY/Id8I0YY/oeXRtudFto57BC21eNAi88tMTr+FcycTfGRptYNaXHVzvhbxI5mNkmuveJzafPyVl1ca5W+MfUoKs6JA4blFGFCZzsqquA4nzj0CEq1iVjRmOqv6kGOB9D2J9UZeZdA1PfVNaFJpGh15yl5owYO/5/hX02whmrCx8DCgS10FdLhN1lcDOv5xXO29UmJ+IeqdULkODY+ITKyTRvx0ep4Vi0sGqcW2upXD9FZe4A7D8C7MOhDFOiSpMNNUKDqyEJlR6tXTB4L3VgqzUCj1KkLcKaslok2sFMVwq/ZgtG071NWTZFrqwQlxBVhsfyVW+1HNEoMFzRyPSjoqy5bro8fC4bj7jsXlmLYJVtzFRunB4+E+PDuK94q2o5n0SLFbIEEaEHg6NfHZace8TPNRmeJlRK63FOibRUBbLGfqaBI/tPBCV8AphxABiNPeO57V0MfIh42jmyFtNri1ZTcQOzcrFoF0D06+UQtivJ4lBioiLepr2lJnAcpBvWnQbTw4xzV95egANGmmoG/ml7rjXQ8fz6qt1Tc78jHisrxjdybqkHv3+ynRZIcDvEeek/JVVWR3mP3WUa0GeI37RxBQOJP0EazKdeCIoPB3/AD7Iy5smvGZpgnf9+RQXVZTB3V1aApxYWKfmNRzI+v8AhNK2GB1AvG7RJ0Go4pVTf+3YfsU/wqvNFw7HD0Q6jBPbaEIynLagA2M+SAthrPIBGtcczY1Oo9AlygNi+D0joa33J1XUCr2rl8Ed1dJo48Ux9tRRxcCpzbY465Z1w5pR7cs9uRfGgN2OOvC2LoJN7ate2q/jRWzHfti0b1JPbVsXivQqxublQdXSs3qFu8QgaK1Cy7D7nEY0CW3UVhExxlBOves048xuO9Q9uDRlIIMEbaieMlPUNSOTj0Rr2zWtyvOcmQHR8PGJ5pFdWzWnSdOM9585Poj7zECRqf37UivLqU2Nim2L8Qt6bjqJjvWIW4r6rFoSAEzHKYcqWFbJVyiWmZm1RVJxLgOEoViJobnu+6TKIUWXOMklRbv5qQ2UAUnQbZo1C2CDCuF8HD3hrzH2Q/Z+cVVxCvRAuQeC3gfQo+0rwx0GZ+ZS1unl9VY15y96pwCTLqRhuuydYFQ1Djwn1/YBIaergDsujougQFSxkc6OiZewpe3pB1xWdeUeguzoPb1v2/tXPdeVnXlTQqzofb+1b9v7Vz3Xlb64q9CWP/b1nt6QdcVnXFVoSx8b9C1cUGxSipcEBDPqT+yKMEWmPKN4BPCf1dnAKm4xCdZnRLX1SG6cAhHVTCLUGwq5ukrublRr1Sl1eoUyMSmyFevqsQVV2qxPUQLP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32774" name="AutoShape 2" descr="Image result for daniel craig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32775" name="AutoShape 4" descr="data:image/jpeg;base64,/9j/4AAQSkZJRgABAQAAAQABAAD/2wCEAAkGBxQSEhUUEhQVFBQUFBQUFBUUFBQUFBQUFBQWFhQUFBQYHCggGBolHBUUITEhJSkrLi4uFx8zODMsNygtLisBCgoKDg0OGhAQGiwkHBwsLCwsLCwsLCwsLCwsLCwsLCwsLCwsLCwsLCwsLCwsLCwsLCwsLCwsLCwsLCwsLCwsLP/AABEIAM0A9gMBIgACEQEDEQH/xAAcAAAABwEBAAAAAAAAAAAAAAAAAQIDBAUGBwj/xABDEAABAwEFBQUFBQYEBwEAAAABAAIDEQQFEiExBkFRYXETIoGRoQcUMrHwQlJywdEVYoKS4fEjQ7LCJCUzNFNjohb/xAAZAQADAQEBAAAAAAAAAAAAAAAAAQIDBAX/xAAlEQEBAAICAQQBBQEAAAAAAAAAAQIRAyESBDFBURMiMkJhcRT/2gAMAwEAAhEDEQA/AOWXrLWQkJuN6jOdU5pUda5J2BKLlc3fIC3JR4dn53MxNaCOAcKqAC5hOrSNRofEKpdBePfRUlvkq5FJbHHUqK91Si0jrHUNRuXSdkdvGRgNlNOPDqucMhNE3Myiw5uDHlx1krDO43p2q8/aBZgw4HgkjdquQ7RXubTKX7hk3oqpxSarH0/pOPhu57rz5bnNJLEtLu2xvlNGCvE7h1WosuzLBQyOc7kBhH82vkF13KRnMbfZmoLIXmja14UNPMV9VZwbNzOzw4R+8anr3arWRAMaA0Gg0oW/MmqbEzia6c8bSVH5Gn42VkuGYfZHnr0qmxdUm9pHr8lsgXff9B+eqhWqp4O/CcLh1adQiZlcGVbEWuoRQhX93DRRp56ZOOIU3ih8wp1htbG0q3d9Gidu4mTVWsMJdkMyVf2TYKaUVPdB4hXns9uNryJzRzKd38VdPCi6KAjHoZXbjts9mMwFWuB5UWOvfZuaA0kYRz3ea9KKFeV2xzNLXtBryV+SNPLk1nIUR7V1XafZMRPIAyOiwN8XaY86ZIEUZCQQnnhNlBkFNlOOSCgElIKUURRAKiCW0IKtBELlKssoAz1KrS9K7RZm1t07ROiyObU3tHbGSFr26kd7qPr0WYEqBlRsJLpEUUmai40WNAaBk4IUO1OUFk5CKSclPYE9ylXXYXTPDRWm80OQUDEt/sxd3ZRhzzRzqEN5nSqnK6isZury7LuZDHha3q4jvOO9QbyvdsfDkMs/BSrym7JlDm4jQcNwJVTZ7tc/MgYjnpoDxP1osLft0TDrpBk2mcPstPXEPVL/AG32gpTCeB08HD+ism7PHIMAJJ1NK9QNyn2XY772o38VPni0nFmx8locTQVB4VOm4hwz86pMLpq51cK0FdfArpNi2Va34gDzRz3Q2uTRkN3E/wBvVP8ALB/z/wBufkPAzFRzFfVSGQu104/ktvabuaRTDoFTWm7i11Rp5hVjyIz4OtxqvZbfbYXmN76MfudQAOGjqk9R4rrccgcAWkEHQjMFefGxBpDm6EVPgujbA36a9k92TvhxH7XCvNdE7jks1W/QQQSDPbX2YOYDvC5XtJZQWldV2rtADQPFcp2gtQIKZOezsoSFGKl2t3eKiOKYIKbKW4pBKDJQJQJSC5EIrEgmyUE9hWowUSMKDCqFUEEAKoIIIA6oVRIwgL3ZW7xJJidnhza05gncXcgt+XsaB9ot38X/AJrJbHR0aXbsySeArQfM+K1ly2EyPxuyb9ltPmsOS9unhxhqyWR0rwXaVrn6D65q7sEGtBlu565/PyVrZrI0ZAdVNslmAAy05Ln3t2zGI9isNBmMz6clZNjpwTzIwjDSlpW0aRp0UaSD65qfK1MuCYV9oiyVZLFyVxJmo0sKpF6Zmfumm418K/1T9hkLBirnyO7LNTrZZQ4VGqpHy4aj+y348tOPlw+Xatk74FpgBPxs7r+o0PiPzVlbrY2Jpc80A9VxnZ3aF9kc58YBxsILDoSMx46qkv8A23ntJ7zqDgNFvO3Nemq2p2nD3OoVz+87xxVzVZPbid6hSzVVVISyVKYc5Je9MuckZxz0256QSkkoMvEiJSCUKoIZKJEgkERGnMCMBTtWjVEeAqSxql2eJTc9KmO1c2zOOgS/cX8FprLAKJ6SMLnvqO/ZvPT9Me6AhILFfWyEKLDZMRW+PJtjlhpfXE7CwA6CmXF1N/ILpFxR9yu9czuphc5o3A+dSur3azCwDgFlyOnhibEE/GUzAMlJjbRYurZ1p6JQP0EVQk4gchwSA5OSZkCHvADQTwzUSW8460JRKYy1NWjSvgli2MOhCErgRuV6ZeSuIyWdvyHePD9FoJTQEfVFRX5UtVY+6c5vFn47eWkdf1/oqa3Po9w0z0655eakz1qUxLEXSEnfT5BdMunDlN1Cc4pl7ld+6tVda4KJTklK4WIBKSSjckFWkCUko0YYgEIJZjSCEbAIIqI0BNns1FCkbRai87LRZy2soolXTbHKVDLRVlUeIouGymWmms1rHFPSWptNVkw88UC88Ssb6eb22nPdLqe0AlXlxWLFmsZAc10bZqKsdBqQr8fFnctqeyNwzU3AhdPsUlW15Ln982J8EodT4hiHitpccuKFp5UPUZLPPt18cs6qybbAMqjLiotsvGYg9lGT+9UAeZoFCttrbH8ILnHQYXU61VZNdU9oznlLWGvcbTCK6Ej7VOBBCznda2am/cP/ANDK00c1x/CQ4ehK0FyXj22YrpTMUNeYVbYrtYw4Y3b6kU7tKDKlaDecqaq+sMbWPFN4z6qMpPhpjeu0e+3mOMmlaArH9hJJm5+GuZGeQOnMlbraCOrKbjkqxsAJDg3MZjgDvNOKJNBnmW2OH7EjqBxJoQAGmjjhxE0ryU2O9mvoASK/DXQ9CrSWN51jBrnkG5njxRQ3NV2Jww8hv6ilFpbj8M5Mv5aNRnSvPJVu0MZwEgafJaFt3BprX68lT3m4UcDwRjl2WU66ZOyWMyHLLOhqrK9rphbHjilxSMaDIw0NAeYGoSrps5dk3ImlRvpXd4Kbe1kENktTv3R6uAA9VVztuix4cfG2/W2VqoFvcof7SNFFmtJctceOyuTLOWEvKQiqhVbMRp8BR6pbZEqejhTbgjdIktOaUKlURJZCCNjTb3tCsdebFvL4asRe41UYryUyCCC1ZiRoIIBcWq6Fsu/uhc+gGa6JsuyjQoyNfyXCXjE0lwoSGuNQK1qG8M1L2ek/ww05FpIcOYOeSsbpmrRvD1B3eBzRXjZwwhwoCXkOpvyFCuSzXT1JlM5MkxllbqGiu87/ADSHXex2ra8tAiil4KbA471MkXoxFYGt0aAOAySGM74U+WYAKHZyMWaeuwXekOJuW7NRLBQlWdpeANQqFloAJINKHwoU6Wl4YQmpXBoSbPbA4Z6jVM2i0DNTtXij2m05LNWt1XEHQ/mra0yVOSpZRVxVYpy6Xt2XaGWqrcw9jT0PBUntTtmCyNjGRlmNR+5HU/Oi0thjoRJi72ENDeFQM1z32uWoG0RRA17KKp6vOvoq45vNnzZa42FqhVJRhdrzho6JTQjLVNVIbRJTgkFEFAJYSEsFNBYkRJLigloOnXwMlhL43rcXtJksJe7tVnivJUIIIlqzGiQQQD1l+JdF2aOQXOrKe8uh7KCtFGRtpY8i08/TepV7sJb0oSemVeeqTG0URXleTQw5EuIpSn5rHlntXV6bKdy0zZZNOansmVXZn1aCn4nHEa7lhl07sb0n0LznoqG1w2wSHD2RZuzcHH8loWo2MrRPGDLJj7S+2u7nZYa6uxAjwzzRXPcMgcXTSuIr8I+gKLaMiNTwz/oo5exurm8hUVVJ8rUWVlDib4jim7VnmnvfGE4QRVNPPdcOGYWdn0ryquflVQJB3q7qV8lPtLtAN6g29tG0GpBHmFePujO9LKDaezMibI+RoGBu8VJAGQGpOS5DtDehtVokmOWI90cGjJo8vmolraA9wApQ08simV1YYTFwcnL5/AI2pKUFoyPsCWWpDCnCVK4YkCaKdkTRRBRBKCSlKmYFBBBM25vK05LJXi+qtbbaKqktbllirJCqhVEgtGYVQRIIB6znNbzZi0UAWAiOav7stmFTkHV4rbkqy9LWKarORX5QaqBar1Lzqkem72fnxxjkSPXJWrRn1HyWA2fvfsnUJ7rvQ8VtWWsOAc3dmuXkx1k9Lhy8sP8ACpzM41Dgxo4jFX1GSSbHLIP+4k5YQGtU9r6hR32FzvhJCzmWnTEd12SkYX2iUt4YmiviBVRX3HANRU83uJ+atG3BX4iT1cdU+LrDNFXlfo7lECyXbG3MMDTuO/z1SrW4Ma7opkjSFU3puHPNTO6zqO+XTwUZ8uN+WjR6/RUa2zVdRqnWOwlrMTsq+ZAzJWuM0yt305TeX/Vk/G75lRVrdrdlXxRC2R1dDI9wfXMxvxkZn7pOh8Fkl2a082gjCSlBAPNKXVMtSqqa0gnJopxxTZSFAJQSAlK2YygiKCCWcr1AtBTznqNKoiskZBKwIYFaCUEvAhgQBM1UyKSiitYnQlQl+8Jts+aZcU0XJSKWTLUtPsneLyHhpJLMLg06FpqCOVMvNYYPWg2FteC2Rg6SB0Z8RUerQlnjuL4stZx0+6L2a/unI8DuWghmaOiyl6XRQlzMjyUP9pTMGE500J1XH477j0pde7ofvLBvUW1W1oGS59Nf0u5tDxTH7Uld8RCrVPcbG2W8BtVmLXbjI7LRRnSvk1Jop12XcXupuGqXUTe0m5rDiOM6DTmf0V8yyulLWMFS40H5nojwhooBQALWbNXf2bO0eKPeMgdQ3d4lXxY3kzZ8uc48NpEt0RmD3dzQ6PBgcCMnAjOvXMrzrtxsm6wWh0YqWHvRk72E6dRovS8ZqVx/26zD3iBg1bE5x/idl/pK9TPGa19PIxyu9uPlGFOlgDuR+tVDfGWmhXPZptKASgUkI6qK0gOSClEpBQKCUko1SAKCCCCPgpD0bURUw8iA1KwI2pxUk3gQwJxBANYUCllIclQSU2QllEEQxBqkWKXs5GP+49jv5XApDQn4Y6np6o9w7vI0HPcQoclma7uuA5KeLC+JrWSGr2sZU88AKjWiM6rjs1dPUl3Nqy0bOYj3ckkbMD7xr4K4slr3H1UkSElT2tUQ3C1upJp0VhCwNFGig+aklqt7pu0OGOTNv2W/e5nkqxwud1EZ5zCbqNs9dgleHyfAD3Qf8xw+YHzWqtL9wTUkYNBQAAUAGQFOFNEmXUdPr65r0+DimHTy+fkvJdl2fVeefaDenvVunkrVod2bPwx931IJ8V2zbC9vdLHLLXvYcLPxv7rfU18F5zcVpyMsYSwJT4wcigxKWakJ9jG4+f6pp9ncN1emanPCIKLjFzKqwpKtHtB1APz81GfZBuNOunmo8afkhoJckLm6jx3JtBFAoImhBAPMRFG1EVJ0bU4m2pxUkEEEaAS5NuTjk05AIKKqMqTZ7GTm7LkiQ9kQsJ0Wv9n90i0W+zREVaZQ534Y/wDEdXkcNPFUAaBkNF1H2DWDHa5piMoogwcMUzvnSM/zKpNFa2G0dsBtssW8Rxv88Tf9qgBlahVu0Fo/5vOa6RwtPk4/7lZQuzXDyfur1eKfoiLNDRHZ6hWEsVU0I1m2IPBbaxxgRxgbmN+QKxrWrYbP2jtIwDTEzunpTu+nyXV6bKTKuP1mNuEqS4AKM14diA+yfn/YealW5+Ecz89wTdjs2CgOpqSd5J1+uS7t/Lztbjk3trvSr4bMDk0GZ45mrWegf5rl9Fe7bXl7xbp5NR2jmN/DH3BTkcNfFUrQlld0SahFEpG4JDngapGNwSAUMZOmQ4nXyQDUgIoqJdEVEETVNyQtOo8sk6iISMwLOOPmjThCCXiEJqIoNQcsoujanAmmp1oVJBBKojEZ3IBtyJsJdp5qUyDj5J4BVMS2bhgDevFOoqFAKwC7p7FI2QWB80hp2878PEhgDKADXNryuFs1Xe9gLqc6Gxvy7OOzOoN2OV4cTTiTiJ6BL4Cgvyzn9p2o8eyI6dm1WEJzB8+qgXlU2+1O/wDYW/y0aPRqsLAwkVPErzeS/rr2+Oawixbomaap5vBN0zUqEGq12bkLZHcC31DhT5lVxFFc3fBgixn4pNOTB+p/Jb8GNucc/qcpOO7+Vgx2OSp0bn47lE2tvb3Wxzz6FkZDK75H9yP/AOnNVlZIaN5nM/ouee3G8cFngs4OcshkdzZEKAH+J7T/AAr0brbynGClBIJSwpAObUakdE2IQP13+KdRo0RuiBCNwRAoAqIYUYQCASQiwpZQKAThQRvNESQVUacITUakBYLNUS2lE5O2Ub+dFcmyOtjpr5J2qRVGrk0kpGAiRVTBZKKqSgUGXFqvR+wcRFgsbm6GJgk6UNCPH5rzdCV6U9l8lbus4P8A46eRR8Bjpo/+JtVdfeZf9bv1VrCygA4BWe1d0Rwv7Zn+Y+rm7sVM3A7q0VeX08152eOsntcWcywlgw9KxBRXSd4jkg45qFp9lh7WRrN2rjwaMz9c1fRDtJP3W0p0GgVbcbKRPfvNW9AAD+Y8lfWGOjBzzPivQ9Ph44b+3l+qz8s9fSUxtVwT2w3n2t4vYD3YI2RDhip2jyPF9P4V352QXlC97Y6WaWV3xSSyPPV7i6nqtHMjAp0JlicTIZQqiqgUAmQ1y8/0RpthyrxSqoBVUEklGgxoVSapNUiKGZ6fmgkxnXqgg3//2Q==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32776" name="AutoShape 6" descr="data:image/jpeg;base64,/9j/4AAQSkZJRgABAQAAAQABAAD/2wCEAAkGBxQTEhQUExQWFBQXFxYVFBcVFhQXFhgUFRQWGBUUFBQYHCggGBolHBQVITEhJSkrLi4uFx8zODMsNygtLisBCgoKDg0OGhAQGiwfHxwsLCwsLCwsLCwsLCwsLCwsLCwsLCwsLCwsNywsLCwsLCwsLCwsLCw3NywrLCw3NzcrLP/AABEIAOEA4QMBIgACEQEDEQH/xAAcAAABBQEBAQAAAAAAAAAAAAAEAAIDBQYBBwj/xAA+EAABAwEFBAkCBAUDBQEAAAABAAIRAwQSITFBBVFhcQYTIoGRobHB8DLRFEJS4QcjYnKSM7LCNHOCotIV/8QAGQEAAgMBAAAAAAAAAAAAAAAAAQIAAwQF/8QAJhEAAgICAgICAgIDAAAAAAAAAAECEQMhEjEEQTJRImETcRQjQv/aAAwDAQACEQMRAD8A8vXQEgE6FCHAE5oSARFndGPZw0diCgwpDDQdE3TG+JHiusp78B84IobUaCQ0XDrce4TzaVJSJd2pY7HEABjhzOU84SOQ6igTCMJ5gS7PvhMdT1Jrzvj0Vg4D9b2HS+YneA4yFC2gZMurGcJkRywOCRseiFwgT2jvJa69/kCo6L5dM3hnmL33VgLPd1djleBA/wAmmD4IG00e1DhiPHudHsgEs6FdzwA14dH5HgTya7Mc8UYbOyow3wWOGN0wTzBH1DiJWcFLVpxHjzRdnl4h8tAntH6QeeiDGqyR9nABu1CSMsJaeeoVVaGXvyjm0+aurNZ4+uo07rrml0cwcVDaQydc8wzHvQUqDwspWsc3NwI3HNNNog4YeKtfxlMcebJ8cUNa7TeHZM8GsujvT3Yri0Av2gcjC4LacA7LfqO/coa1MnP0QxBTpIRtouLNazMTO7cVaUqs6Y6iVlKNUtM+SMs1vcHTOGuuCIjVmhGnNSOCHs9pa7IiNe9HNbMIoSiNoSLVOKa6aShAe6uXUT1aaWKEBy1Mc1FFijLFCA91cU/VpKEKcLoCQCcEQEjQNB4nHwQtre4GIaeAdlzMp1orFowwO9U7nTzSlkQ0EahoP9JJPojLA+Dg4tP9TcOSpmBFUXNy9MfRKx0aYWgOEQN2RuOPDcclHTtbmG7EAafp4t1Axyy4KLZ1lJ0cNxg3eStGWFzyA4SdDy0Kpcki5Y2wGo97ZAyOeoI4tOB5iCutsRflyuknyOi1mz+jMgTIGn2wV7Zdh0254pHkLo4bMFYtg1Doe/76qwpdGR+aCdPb5wW1FmAy7gm3YVEs7NMPGXszFDoxmDgOGcc0UzozSByJPGfHNXt9Po/JSfzMt/gSM+7ozTJxY092PiqjaGzKbfpZdAw4dw3rdOOfkgqezmuJvCd3emjlZXLCjzS1bKecbsDQHPmVWPskaDv+69VtFm7OWIkA8t6x+0bDLnXQZIx7tQtEMhlyYkjK1dkkxdGO4GfA+yrnMAznw9DK01BxZN4EhsS4YkSMZ3onaGym12GoyC4DEjC8NDB788Vep/ZkcDMspFoBaTGcj0IVns/arh9XaG/Uct6CYXUn4jsnMHIicQVP1I+psls4co9U1i0aOjWD8W986KbqzwVHZahBm7EZRiCBjB1GGq0NkdeaCMj8hFOxHGhlxcuIzqk11JMKBlijLEbcTHU1CAVxdRPVJKEMuE4LgXUwCOsyRCr7VSgwN0lWoCEtdPPuSseJVFpWt6L7GGDnCSd+g071W7Mst52WA8yt1s2iGgE6LLny0qRu8bDydssGMAGQ5CFYWGyNJmEEwTorSlIELE5G/gmHMAGASqPUTWYSe9dFHwSttjpIje+VwN8FObPMbk/8MlpliaBbiRYp3UTKTqSFEsiDIkjNdY7EJ5wTZ70UKxVmSDHzBZjaNCHg8QtVlPyVT7UpDMCD7haIMzZEYa1OLHOwJaSQYzgEwf2KlsNRkS04Hdpwc3TniravZsBhjkSNO9UtWzsaZ46SPEe60p2jFKNBFu2fTfEggOmHYGHDGPBVNSxGn2TkCJjLHJw4H7hW/WSAASdQYEzpPH5wSay9JMlv0ujQOERylMnXZW0BU6GGIx4DPc4IzZAh5ZOBxHA6wN2sc02yUix3VuxmbhBz4c8o3o40Yu1Ae1TMHi0keyPKmBq0WzaG8QfXiuGgrQUMMlw2VXmYqH2ZQOoK6dZlE6goAqeoXFadSuqEPNE4Li6ExDoUFqOinQ9cy4BLLoePZedH7N2Q7vWssbFQ7NZDQOUrRWRhifBcvK9nbwRqBYWdkI+kJCCp4R4nkjWZKiy4LZEeykB4KCzI6nTAz8TknWxXojxGvgAprrt58lMxzRqP2Uzmg5GVYoiOewGrSKgq0tUc4FMLcI9krQykVroTeq1CMqAJvVpKHvQMQgLU0mQQrYUyd646hIghPEqkZl9MtOGuh15cVTbRpAnLDhmO5ay27PgE5jzVDbKGOPfO7fK0RZlnEzNaznMZa+3Io6zEZGe0DiMzAkTucMMFNUs5umPA4y1AVGERmAYu4yA7SeOk9yfsoaoIrPvMkDtMdMDMRnHhI71b7OYKovtOJbBGgIGvBAsEhzoi8268ayOWsoOjbHUHGBBwmDnGo3yITdiM9AsgvMB4BSFqb0YqCrTJAjGY/uEz4yrg2NaI9GaXZSvpqF1NXrrGoHWREBS9Uuq2/B8ElCHhq6kupwHVyxUb1Xg3E+3n6JyJ2LTm8ePoqsrqJdhVyNBYRuWis7MOKodnhaOyswXLmdqHRPSEhG0cslCGYRirLZ9OWP5Sq0tjN6IaL8fspqpxQ9LVSEExppgigj6bZKKY8j5uTLPZR3qe6BxTJMDaF106LjagTZTJ8NUbYtIe8Bcu7guDgkM0BhxduURedcuCILVxjeHomQj6A6pz3eizm0mXccxr91salHd8Cz+2bMBiIn5mreil7M1Uu+oB0PAoe0WfsjAObnv7pTrQHCcO6MZ4eKjstoM59k6RqcME6KJIcey3AdoOHeNDziFFaaAeC3Ig4d4kBS1HEGBmcCMcxl85KGsAQ7c5sg8QPngrIlMjV/w0Mmu3dc98vBbvqVhv4TUT1lpn9NM85nFeliiro9GafZVmionUVcGgmOs4TClR1KSs/wAOuKEPmNdV2/o64GL4lSV+jTmgdoYp7AUKstiM7PMkpo2S+SNAM0bsWjDYO8hUZ3+Jp8b5Fzs+niPFaOz08AFQ2Wu0O+eivLLbG4YrA1Z045KLMU4HciLMYpujchzWBCLsRBa4aQgo7GctAdPJFUIgb/mKEbgCIyzQFW1ODTmMIMblFEjkaEW+mMio6m0W7wRzWKrWxwBx+ZIWma7zgIG84BOVuzbtt7TphodyVWvORHj5LO7Ps9YYuI5D91aU6bjjqeB9IUoHJoKp2rfh836Itj7wwOKrW2U5k+OXgpaLCDgfJLxHU2WNJ8jFPYo2gkg7/VSlu5Qaxzjgqq308CrSrl8z1VZtDFp5JrFS0ZPaTDBg5eirqbgQDlJxHFH2+oQ8aYFpHugbLSIkRi3Huy+c1YjPJEhZAa4jHLidRjvCmZSBu6jTiDmO5PtFIlkDT1GCGsTXvENB9vFNyK+DfRqv4VNi02huOFKnG6LxXp8LzrojSNlqvqvBcXtDDGgBJ716LZqrXtDmmQcQrsc4y6M+XFKD2jhYmlqKhMLFaUgt1dRFxJEh8+bZrMDsHYyNV3btrc1jHAnAgoPaW1aTwYbjyVftDafWMDd3smENHadot/DhwzIlZunajBuyhqtvPV3O5d6PkF/ay3FU5Vo04HssKDnnG66eAwPcE920HsMlrgOIPwLQ1+kdGztAgF2jQBM6YwoLU+11XtDrtJpbfukSbswLyojFyekaZSjBXJnNm9IARDnDh83rV9HbXemDrCxtKy2eqwODWvBNw1KIcCHHIFmO8K76K0DScW3r4EFruG4pMsOJZiyc+jZ1rNqNeaotqMPzmr99QlojFU9rZLhOSpcjSo0tlOyyjM4nyQdstJZiXkbmtAxO4YErRP2f2Q7hiqyy0gyp1jmycmgjL9+KKolWrRV1rbaG3btKqC5pc2+5gwGZg5JlPpg5hu1JGU6tkgECW8CFp7daRWLHBt0tlokSCCMvRCu6O0jTu3AGklxaGhrZBifJaUsVGP8A38ukPsnSFjonXXMFW7KxMEDDfCz9HoqGOD6TiCPqb+UjhuKv2bPLQMGnhBHus7/RpX7CKdbip2OnJCU6J1gclO1JyH4kz2Yfvqq6u3NH16mCAeD7o2BIy22qBa9jhiL0FPs1jF/eMo4SD9lYbUHZPH5Km2VZyQXRAiBzVilorcNkLdk3nCPpBaY5jNF1w2zgNazrKjj2GNzO8k6DjxVq1wY3HQAeAXNm2AXnVan1vOB3MH0sG7f3qurLVUUZytRtRcHVK9w/opgXAN2OJWw6EWx3aY4zOPeMz3+yq9usxYeMI3o40C0Dl7FNjdTTJnip4XZtUiuBy7K6RwhJJSkoE+TUikupxBjmp1kEXt8Suwn2KkHPDTkUmT4luL5Idsaleq3nS4ghwxwzwwW9p1n1XU3ubdIkTOJbxGRyCpqWzGtiMNQVa0qLv1eyxPK/R0YYk9NWWlyk0AQQQb2H6v1JuxQOteBOYOKVCgDiZkbyu7MdNZ8ZCAO4Kucm1svxwUXpGtpMwCDt9DcOKls9XASUUzEYqotlaKajUN2PDggLRZiTJK0T7OJywULrMBhp58k0WK19FKyzvzkfIVhZLO44E+DT6qZpAMcdFOy0wcAm0K7JKNmu5z5QpHLjKpJUjgg0RfsgcFHqpXKMhVtFiI670O3GU+u5MpFFABalEHA4qy2e0ZBCVQptnvh4HzJEV7K3atN9SqKJN2nemqciRP0t91a2Bopy2SY+mSTh3pVXA1nNzIAPKZ+yfbKf0uG8hEsrpMbtfG4f6h5qx6O0v5jn7svT7+Cqre3/AEwN5Phkr7ZQu0xvKfCrkUeVPhhaXsvBUXb6BFZd65dA4obeSQPXLqJD5gXQkknFEU6wviqw8U0qAvgg7iD4FLJWmNB1JHoNIyAUZZmqk2fXwG5X1mqZcFypaO5BWE18GlLYDMCd+PmuWt5uGdSGj/yw+/grDZtG6AEOy6KpllzU1mfjCb1HA81DaJYZCDVBk70ixOBXSBoq59rcQl+IJaD85I8kV8GE1aY3YqNtAb0+k+VKxqZbI9D6ADRxUNSrJ9lM87lAShIWK9kbj3JhHguuCalHBrSVFScVNXHgmUwohWSFdsP+q3v9CkErOO2AMyDHMCURQXYzerfVdUkve8kycgCboHBHvr3yJwaE81R+YA8dZUNps8cs1LLuSHUXF770QAIaOCuGPVQKobA1OKnp2ha/GjpyOZ587kor0WvWp/XKvZaJThaFqMAZ1iSF65dUIfPKSS6nFGvQlZFvQdZQKNJsG0ywcoPMYLXbPdJXnGwrRdfd0OP3W72XVgrm5o0zs+Nk5RLXata6KYyl/o0q42ZWGBWR6ZtqdQx1KXOY4OjWIzCqNj9OGtAFQFru8pYQtWi2U+LpnrtS3thDVLSHCCsdZekJrD+UJdpMgd53KypdG+tAfXqveTo1zmMHAAH1QcWwpxXRe1KjI3qGyC9Tj+p0Kvp7DuYUyWt4uLvVXFks4Y0AZAJaose0Q0HkGCrBuSGq0pxUlKpAxQWhZ7E9yic5SkSoXBB7AtDZ7ki4QukKJyARPAKicPJJufFPqM1REfZxuKHtNouVKfMx/iURROCqts2JtapTYSRi4gtMEEAkGUyCuy3fXaXYHPP3StVvYxhdUcAAMeSzFalaKZwIeN+veqXa9nq1AL94NMg7hxjwRUbYck1FWg/Z+23VrYTkwNIAjctVTrystsek2mAAJcMzpMQfRWtO0rdiVI4uZtytl02tCebQqptsUgtKtKiw/FJKv/EJKEPIkkkk4oyohKyMeg6wUIiKlUuuaeK2uy7bkVhnK52fWJYDqM1mzxtG3xp06N9StF6Dpog6+zqRqtd1bb0gzC7YzDRy9kXZGlzmbgVjWjoN2X7mhtICAMRkFbWf6R80VZtFvZAHBWljpEMARsmzrzCaCpzSK4WQgG2RNKZUnTNR1rUGnErgtTcMUjGsKoPkYpzwoKBT6jkADHmFE5OJTQiQY1qT3qVD1lCHWvQDn/z2cGvPl+6mvcfm5B2XGpUeTg0CmP7ji7/ioNHsJrFU+2MWHGIVw9pjnkqzaNlfUBp0hedHkMyrMfyKPIl+LM7sG1y0uPFvkIKtW1pVHQb1YuxEZ80SysuglSORJ2y4bWhO/EwqsVF0VURS1/FJKr65JQhjZSXElYAZUKEquRNUIOqgyIhcUbsqrBLdCMPdAEp9J90gjTFJJWqLIS4ys3NLaH8oEAuw/KJPgprDt+oIuUXmMfpdj5Kr2HagaZAzEjuOXkrnYtsvEtcYcIB4jQjhAWKl7OrjdstqfSouibPVB403keQRNPbFqqTcYWjS8Q3yz8kXTufqAy8lNRtNIfmHFL+JrVURMbbIBNVje9xRdnZaXHtVWxvuGT/7KVlsZ+USiKRJ5JW16FbB6mzKZ+rtne7TloEL/wDmhjsDhxJ9SrlrcOCjrx9kjEYPQdBTq1RM1+eSiqHEQlB0ENhNe5daUyq7ciBHb8DHNB162PmlVqKGlTnHT5iiSxPqQ0nwGpOgClsVngNZ+ntP41Dj5fZMBJIiIGDeL9XcgrKw2Nzz1bBJ/OdBOp5oqLbpDOSjG2QCmajwGiTkANP6juC0dh2M2kN7z9R+24I/Z+zm0Ww0Y6u1P7IhzVvxYeHZyM/kOb10eOdOLB1NeRg1+I56rO9cvQv4q0m9UyR2r2HhivLqVaDBynD5uVrRQizZWKkFRBteFKKqAQi8UlB1qShCiSlFCxldFiO9H+SJd/i5foCcELWajajYMIWsExQ006YA8JsqSqoggEN2dajTdwOfNamzUQ8g5OGRGY4cViwtb0ctMhp7ncws+aNbRs8ed/izSWTZ0/USdxkq4smy2/maDzzUFgqTG5XFLMLFZ0VHRPYrCG4gcUa0FSWZhhTGkoBgxZ4pBk4KYNUTnaIAshrboQzc1JXrDJAVbSAlCGVHaSg6taMAhq1sjmuUGEmT3/ZFJ+xXJEzGXs8k93aN1uQwcR/tH9XouZm4zDef0/vuC0+x9hSAXAtbGA/MeJ3TnOathBy6K5ZIwVyKzZ2y3PMNEaOdoxv6RvK2NisjaTAxow1OpO8lS0qQaA1oAA0Cct2LEof2c7Pnlkf6GlRV6ga0kqUrAfxM6QdWwUKboe8S6M20/u70BVpQYnpltz8VWJBmm3BmETvdj5cAszXYPJEO+cuCjfy+aIDENF+m70RDXIVzYxT2vUIEXklDeSQAWBd2UE943rjrSIhQXwqIQo7GfyIyqn6IahxQ9VT1CFDVWldHIl2A1VCFPWQ6BBwVpsC1XXlpydl/cMlUhOBSyjyVDQk4uz1jYNpwC0lGqMwvI9kdIjTPay1OnNain0kbAIcMlz5Y5RZ18eaMl2ej0LcAF11t3lecDpg1pglSt6Wsd+YJXGf0HnD7N8+0ygq9rAlZMdIhofBD19quPAbyiscmLLLFF9atocUA6uXKqs1Rzz2QTxKvbFYTm5M4xjoruUiSy2bU5qwo0Xvd1dJt5+Z3NH6nnd6qx2TsV1Xe2nq7f/YNeeXotfYLEyi27TbAzO8n9ROpVuPC5bZTl8hQ1HsC2LsBlEAu7T8yTlO+Pf0VzKYE4LYoqPRhlNyds6uribUeiKAba2gyjSfUeeywEnedzRxK8H2rbH16r6rzi908BuA5CAtp/FHbl57bM09lvaqxq8/S3uxPMjcsA8qEQnBRuCf80TD85oDEZHz0UZEfAiDvQ1odhhmfIKEFI3rqHuJKEGpJJKCy6GqOqkkmIB1kMkklGOroSSUIdCdT0SSSSLcY9yLsK6klY3suLFoibZokkq2WLs0mw8hyV7okksj+Ru/5PRbD/ps/tYpR9/VJJdSPxOLP5McE9v29UkkQCHzxUFRJJQB4P0s/621f96p/uVI7Lx/5LqSjGOD54lPfpz/+VxJAIxyhfmeQXUlCDEkklCH/2Q==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32777" name="AutoShape 8" descr="data:image/jpeg;base64,/9j/4AAQSkZJRgABAQAAAQABAAD/2wCEAAkGBxQSEhQSEhQUFBISFRAVFRQUFBQVEBQUFBQWFxQUFBQYHCggGBolHBQUITEhJSkrLi4uFx8zODMsNygtLisBCgoKDg0OGhAQFywcHBwsLCwsLCwsLCwsLCwsLCwsLCwsLCwsLCwsLCwsLCwsLDUsLDcsKywsLCwrLCw3LCssK//AABEIAP0AqwMBIgACEQEDEQH/xAAcAAABBQEBAQAAAAAAAAAAAAAFAQIDBAYABwj/xAA+EAABAwIEAggEBAMIAwEAAAABAAIDBBEFEiExQVEGEyJhcYGRoQcUMrFCUnLBgtHwFiMkM0NTYuEVkqII/8QAGQEAAwEBAQAAAAAAAAAAAAAAAAECAwQF/8QAJBEAAwACAgICAgMBAAAAAAAAAAECAxEhMRJBBCITYRQyUXH/2gAMAwEAAhEDEQA/APF41Io4wpFB0o4JVwCWyCtCJEq5AEZTwmp4QJIa5NanuTWID2PTCpCFGgGdZKFy5oQIUppTyE0oGxAuK4JSgRwXFcAlKBjCkSlIgQ5gT0xikQNHBKkCUJFiLilKRMTI1ZgpnO2H8leo8JBF3ki+wtb2R2GBrBYEO7gRe3nqodCSM8cJPFw/dPbhFhfMicuW5AFieeiry2AzAkcO7zCW2xMoTUgGmx9lWdS94RMyZzY76279OCY9rSddxfvVbJ2wa6H+guDUXZ1OzgdeI4KvV0nFhzD3RsTTKLgoXBTBqRzbpimv9IQuKcQkKZqcE4poTigF0RFLZcUqCSR7bFckLrpyRU9CJVy5BZzW3NvtutNhWE5G5nAZja2axyjjog2F0+Z31ZQN7fUfBH6qq0EbeO/cFnbfSBEjyziQTz1vb1SGOG2lr9zuKbS0OfbYbn9gilNg7eIv91m6SLjG6AVRG3Yg9x4g9yo1Q5a9/O/MLbDBAdAbdxFwqVZ0dO+XQjXKbpLKh18ejFZT56FSFhIJ4hak4Fpexta+3JMp+jznOsAr/LJH8ejJ2NlJG4jXXwW1/srxUL+jvP2S/NJX8WzHucHaWsefPxSSwWGnmUXr8KLTtoqojLdxp7+q0VJ9HPeNp8gdzU0onWQDcbeCGuCtMc9CBKUgSlMoYV1lxSoJOYnqNikSHPQoXXXBK1BZdgfkaANXu37uQRzDKE7k9o+yDYczM65WywyPQE+SxyVpBhnzfJbigDQAEQpmXUEg4q7SLjpnqTOuEW4o1NbwTLp8bLrLZehj4AUrIwNArUdPfkkmp9d0bYcFWQIfUtsiUjfZUZ2ppjaBk0Qe0tKzUlLZxae9aoNsUNxGmN84337l0Y60ceeU1sx0oILmkXGviPBDKmPKVp6ul2f32NtxfmgmLMAcOdl2S9nnP6g4BKU8BOyqxK0VilUro1HlQG9iMUqjapEi56OTmbpqkiZdBVdF7Cxc+JAW9oYrMHNYzAYbu7gtxR7WK5c7Oj4k/XZPE3ZWY2KOEaKeFuq5Wegi1C1WorWPNQxNVligGTRtBG4H3TJQBonNksPZNlOoKGSitI7SyHSlEpRpsh726pI0K74lUqhdp8EQlGiHyHRbSzG52ZmOftFrtPsQqNVhfWPuNrKfG25X5grOFzXIXYnpbR5rlO/FlI9GXcFSqcFkZwJXotI4aIh8q1w1CzWajaviweOyRkbiyrlq9Qxro+xzTYLzyowp7XEa6FbTmTOevj1PQIjeprpRQEJjmkGxWrMZrS5HAqWInWydh9G6Z7Y2DtOPl4lHsR6Ky0wDnFrgeLb6FQ6SembKXc7S4JOjosLrVwbDxWU6Pu1I5LU7MFuPquTL/Y7fjvUBCF4VlsrRqdEHpi49wViVjP8AUmbGeF7XPgFn4lu2FGVzBxRWmkY4aOC8+nY0uIZK5xHNhH3V/DqxzLB2x48EONDm/I11WNAQb9pOe5rRqfJUaV92eBBQnFa43yi5dw/ms0uTV7SCs1axxtfyULpWjxWXMbr3c4tHP/sq9S1UQ0Mt3f8AKy0/GYvI+gpJIDoEOqDoVNPKdwQdFVaSb3Roap+zN48hdBORbxRLH3a2Q+iwyWT/ACmF2XU22HquuNePJw5dvJwa/Dqm4C0FNJosHhtSWnKQQQbEHcFbCgluFz2tM64ryRemeg81GC4myKkKIxrPZpwecUsJeNlWrsOcNbLT4RE0N1VqsjaQuzyezzvxrRkujNm1UYOzjl/9hovSqymsOrNyxw1vuLcQvPZ4xHI143Y5rvQ3XpsUomyEagtJB5tNvtqss/aZ2fEaUuTF09D1ErxwuLHndH42XGmoSdIaMNY57b9ks34Xvp9kuE1F2BZU21s0idNohrYJSOxZvN1tfJQ0mCtAuXXNycztSSRYi/JaJjge8phpu4JLI10VWJV2UGUTGXa12a4A11Isb3vvdLWUwbGbkE8LbnyRMUrRw9rIfXt5pO3T5HONSuEEsKH93pyQprAZnA720/kiOEnsIY9h6481C7NGuDpKVpuH5bmxBsSG2N9EPrcIaTcG++pNzc6Xv3cloRBcajX2TBSjktFlaXDMawS3trkzuHU0jbh2ov7eCIZDuQizYQFUxF4a0+BUOtstTpGWxWk6yRgA3J+4/mtJQs6tojibYEdp+5Jtrl/mqmEwda5pvYXcCfew8Voo4WxvN9mt9uKuq9E4pS2zE4hSf4h5vyueZtqjOHbIbVT5nOf+Yk/yUHzhGgVdkPgP1Fe1vFUzjTOazdTI9zgOaMQ4CC0ElNwkQrp9GXp8VyjdQVGOO4FA23cbBaTCujpeLldlOZ5Z50ed8IES1pcbrf8Aw/xImNw4xO245XDX7IPJ0YFlc6H0hhne07PbbXmCsslTU8HRhx3jybZpMbkJilG4OV3of+0Owh1mopVx9YHgfSGvA79EIw//ACgeJC5fR3r+wYpnXRWnjzFBKN+gVzrnDRvH1WfRugpLIxtx9XfwCBVkmfuudApmg2cCe0QfJCn1tiMwIt6eSaW+hUaXDorNVCtjtIHDwViixVuXTUfZCcTxNpdYHXu1KPFg2g5S1DXixFiNEs+iF0JLg59iL2tffRWnTEj7qWOeRtRIUGxWbslXqiTRCcTPYVSuSb4Rd6LP7Ov5yfYD90T6Rz2Y8j8ZDB4AdqypdHqe0YBGrgXDz2+yr9JKi7mMGzRfzKvW6MlWpBjQrkFI126H5lagqrIYlyWDhwBuiUbhYKnJUXCY2psEi1KPPej1IHOBK9EpGAAWXn+GyFo0Wrwydxbcrpzps4fi6S0HSUOrmW7TdHDYofWYiWmyj+fJCyUPs6KyLogxTpXMyMxtADjcZ+Q7gi+BS54G94CxONvuVpOhVReINPA2WmSEsaZjgyusrTZpXssW96twHWw4KKqA7B/5W9VO+Bw+njxXKd2yGd+qi+XuQqtQ97HbZ/ZSw4o4WvCfVUpfofZcOFtNrj00v5KCWha13ZFrbK0cUG/VSc+5U6nFT/tOT+wlP+luI2Fk3rLOy81RhqXvIswt/Va3kiDhfKeIIuopD8ivKLkhCsZNm2ReR/8AeO7ggOKvvonC5It8E1P0iaGNFiHNAHoh09YZHl53KHvbYpWPW/ijn83vTCLXJ0LblVmPRGgChotFjMG7qJ9QLq+YA5VH4cL7oTXsvVegbS0LMoRGMNaNEJE1gBdPjqRzVtNmcuET1FBn1VZ2HlqvQVo5pK2fS6nddFuI1sx2NaFP6L4h1UmUnsut6qni0t3FUmOsQeVl2qdzpnkO/HJ5L0eviXrI7cdx4hEcPqs7f6uDxWOoa0x2vqxwBvy8Uaw+sAk0PZf9159Q0exNp8l6tjubjcJKZ7eIN1MW6qSOC6jejdEjaqO1srv2VSWx2CvtprcN1FLGh0CK0TbFSyyga8kxzUPxWbTIOO6SW2RT4Imz6OefxE28AhD35nHuHueClllMjhHHsLXPAKxU4NJ8rNLCLmAtJG5cCCX+dguiI3wc15NLb6QGqY1VQM4hI7XMnx1zhut1iaOOvky3waCEo3hrVmKKuBOui1FBM0C91lctHRjyJoKWULolA7EAojXLPxN1Z5/UVznKD5h3MpZQAFWLl6KSPEdNl2KteOKvf+aJbYoQx10koScJlTlpezppMxuoiEwuUsexKrRGz0PDqB3Vxh41dE13iHDQqB8LozpwW8kwo/J0szR2o4WMf+mwLT5XPsg09KHDZcV/Wj1sX2hP2iPCcTDxlOhRmjqG8eCyFTRFpuNwlgrXjj6rNxvlG05NLTN5801Ua2oHBZh2Iv8AzW8lEcSJ5kqfxMPzJBysqg1u6zs0j5XacVY6t8hu70G3nzRbDcO12u42AtvrwAVJKf8ApDdX+kQYfRZAABcn1JK9Dw3Cvl4GxutneS+TxI+nyGik6PdHhFaWUDP+Fu+XvPeilQ3Mbroww/7M5Pk5k/pPR88/EDo0aKrdkaeolGeM/haSTmZfuPsVml678bZR1NO38Re70Df+wvIF0nB7JA5XqWuc3johwTgVLWy5proOx4oAUQZigtssqHIhFPoFlWNHTGdgKd9ymALhqrAYtzjI4k+QJzY04piKzIb7qzSwdY9kY/G9jB/E4D90xxRGCnDcrhfNoQQbEHmLIGuT6Kp8Rp4WtilliYHANDXvAuNrWQLHcFMLszdYXag75b/hPdyK8cuSdbnmTqT5rY9HOnktO0QzDr6fbK63WNHJruI7j7LHJj81+zpw5njf6ClTTqk7DgTotBF1NU0vo39YBqYjpPH4tP1DvF1UgbYkEa8jv5rjac8M9FVN8ywK/CNVbp8KA4LQQ0hfYNaS48ALlEm4fT09n108cQ/2y/tnxA19ET51whVUY+aYGwrA3yusxt+btmjxK3mD4AynF/qk/MeH6RwWWf8AF3C4SY4xM4N0Bji7LvC5Hui2AfESiq5GQsMjJpLhrJGEXIF/qFxwXTGBLlnDl+S74XCNFIFXeFceFUeLAnxWxznhnxkrs9YyIbQx6/qeST7Bq8+RfpRiHzFVNLvnkdb9I0b7AISrM2cCnNaTsmp8LrFADQVIHFWnNB3Cj+XHMpaKTKTIgO9SpoSkpkiOKYVxKQlAHK3PVOFmt5D7Kkj+DYZJO0PZE9wHZDgLtJG4SGgTlmKXPI36nN+59kXrKZ8ZyyNcwn8wtfwQ+SAbu2QMmw3F5InCVhc18eoew2IK12I/FaplYGCnpxLbWYszOPeGHQH1WNp6GSoPVQRucSCbAXJtz5BMkk1bZt3WItxBuLgjnoUmkwVNdM0zvipXthfE0xRl4AEkcTWSN52I0uedljJq58jrve5xJ1JJJPjfdLV3NrgAcLbevFQxxXNgmkkJtsJxQhgv3LV/BpgkxVhcbZGSOaDxda2nldZGsGngF6Z8Bejoe+SueP8ALd1cX6rdp3vZA12e2vWb6cV/y9DUSjcRPDf1OFm+5Wmc1eafHGu6uibFfWaRot3NBcfsEhs8ISELrrlRBy4LlyALzXaJEkR0CVMCmmOKcUwpAIU1OXAIAavePhtgz2UUFuznHWH+I3XhWW+g34L6rwKk6uCJn5Y4x6NCTY9Gd6edGPnqV0TcomBDo3HQZhwLtwCNPNeZ4d8La97g2TqWN4udIXkeDWjX2Xvc0Xuo4xqlspIC9BuhkFC0tac8ptnkcNSeDWj8LR+6IU/QeiZUGrbAzr3G+bUtvxcGnQE80Yhjs2/4tT6p1XM5sbi36g3TxUutLYaPNennwjZUl01G5sMpuTEbiBzu630E+i8s/sLXwOPWUsvZ4ts9unEFpX0hhFZI7MZBYab8zy7ktbWDZupKJryWwc6Pletbo4HQtvcHQjxB1X0V8KMM6jDadpFnPb1jvF+qIVnRimqh/iaeKR1rZnMbnHg7cI3SwBjWsaLNaAAOQAsAqBInAXgnx7rs1XBDfSKIvI/5Su09mD1XvTivmH4o1/XYnUkahjmxj+BoB97oQmZVIlXKiRAlSJUAW4RoFImwDQJ6YA5xTE5yRIDgE4BIE5AyzhMGeohZ+aWFvq8XX1TCbWXzb8PqXrMRphwDy8/wNJ+9l9IBSyl0W5NWplNFfX+tF2awTHVNkii3I5dNU2CHGoJICsNgJ3RoRC9xf/VlYpqUN14qxHCAlcUgHA+ykJ4c0yJSNaAmIhrpxHG95+ljXuPg0En7L5BqqkyyPldvK98h8XuLv3X0z8VK8Q4XVOvYvj6pv6pDl/cr5hAVIlnJEq6yYhEq5cgC/GNAnLmjRKmALIXAJzkgU7GcAnWTgFzkDNt8GafPiTT+SOU/YL6C6v2XhvwIZ/jZTyh+7gvdgpY10ROYozCrC4IKI4IO0PNXMqjiGvkpkCGuUSmkUITAmYE9MYnlAHkv/wCgcQy09PTj/Vkc8jm2MC3u4LxABelfHupLsQijP0x0zCPGR7y4/wDyPRebNVEM5NUhCZZAhE5m4SKSEahAF0BJZKkTA//Z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32778" name="AutoShape 12" descr="Dr Seuss"/>
          <p:cNvSpPr>
            <a:spLocks noChangeAspect="1" noChangeArrowheads="1"/>
          </p:cNvSpPr>
          <p:nvPr/>
        </p:nvSpPr>
        <p:spPr bwMode="auto">
          <a:xfrm>
            <a:off x="2441575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32779" name="AutoShape 4" descr="data:image/jpeg;base64,/9j/4AAQSkZJRgABAQAAAQABAAD/2wCEAAkGBxQTEhUUExQWFRUUFxcYFxgVFBwUGBgXHxgXFxoaHBcYHCggGBolHhoYITEhJSkrLi4uFx8zODMsNygtLisBCgoKDg0OGhAQGiwkHCQsLCwsLCwsLCwsLCwsLCwsLCwsLCwsLCwsLCwsLCwsLCwsLCwsLCwsLCwsLCwsLCwsLP/AABEIAPYAzQMBIgACEQEDEQH/xAAcAAABBQEBAQAAAAAAAAAAAAAFAAIDBAYBBwj/xABCEAABAwEEBggEBQMDAgcAAAABAAIRAwQSITEFQVFhcYEGEyKRobHB8DJS0eEHI0Ji8XKCwhSSomOyFSQzQ5Oz0v/EABkBAAMBAQEAAAAAAAAAAAAAAAECAwAEBf/EACQRAAICAwACAQUBAQAAAAAAAAABAhEDITESQTITIlFhcQRC/9oADAMBAAIRAxEAPwD1VJJJWJCSSSWMJJJJYIkkkljCXEkpQMcKUqvaLY1nxOA8+5DbRpwNya7+6G+BxSSyRXWMoNhm8lKylq6UFubWjmT6hUT0yx/Tyf6SUn14j/RkbiUpWFPSojEXge8Hkgtv6VVxUlry1uOA26s96314m+iz1SUpWY0P0oY9jC89t4ybjEThuKOWa2NeOzz2jcVRSTEcWi2kmBxTpTCnUkkkTHEkkljHEgkksYmSSSWAJJJJYwkkkljCXF1Mq1A0SUG6CKo8NElC7VbXHBuA26/5XLQ8uOP8e9qq22sKTLxz/S3euPJmb5w6IY670p220Npguc67+7Nx3Df5LNWu3VqsiiBTac3ky47cdZ9yrj7KXkvqmczuCA6QtbqzuqoyG5EjC99AuVys6YxKlepRYSMa9TWS6QD/AFHLkmVLdWAkdXRbuaJ7zn3KW2mnZhcbDqsYnUzlt3eSy1se6qcS4++OSKYaLdt09GBqvef2tHmhlTTBOV7mAfRWrLoUuxyG0iO4epVO22SPhPP3iqxcRZJk9k005mIdGOPvYtt0Z6QHNryDOIOvls+i8vIjN0++auWCsW9rLZGZIyVWtaJf0+jdE6RFVszDhmJwPDaiWXD3sXkHQ/pIQReMzr2jjtXq1htYe0EZFVxZPLT6RyQ8f4XQV1MCcFYkdXF1cRMcSXVxYxylVdBcYjHwTqTyRJAGEqIf+lyKkaCGmTq9FjHG2jKRAORU6p0yTcaRGvuVqocDwWMNp1w7LyXetExOKgp1Ip5RDUqjAKe+J5rGLDngZlULRVvH3gnVzLuWKqlt510fCPi37G8NZ7toXJnyX9qL44+zocALxy1b9/v1wGOZ1ry45D3HEq3bHFzro57h79Uq3YZA5cVxyZ0JGa04S/8ALbIaImNZ+UbvfCN1m/09LARUeP8AaNvvYTuR2zWEB0nJvmhGngXE5ku1bGzhzKmn7ZX9Iwz7KXuIHFxPmeSvWXRQ/tGe/Zy2BaGx6ImGji87TnHJFmaJvdkYAa9v1RVvYW60jEWyg52AGGoeqFW/RDyJcPQe+5ei24Monq6bOtqnMDVvc79IQy0aBqu7dV4ZP6WNGG4lwJPgmjYDyyto8h2MDZEEnYBnCfWpNpCXAF8YM+Ub9mvfjty9Bf0ewPViDre6C/lA7PLvQS0dFDmcvclXU/yJ9Mzeh7Rcqi98FTXjgdv22L1/ovbnMNx387CvN6ehSAWEYgy08I+vmtv0ceX0WuPx0jB3t9gpfP7rRpw+2j0mm6RKcEJ0da8LuyCOBRA1V6MXaPPapk6Sr9ckKyYBYXExr04LGHPoy26CkWOLSCRkpUlgERp4t3J1cS0gbE9JAJE+nLI3KvXrdmIM61dVC2VcdzfEpZy8UNFWyvaKlxu1x1b9Q5Zn+Fx3YZGs4uO0nM8yq1hPWVC84tZMbyTnxME8LqnLb7gNpBPD35Lz27OpKh9now28cyVWJvGc4y9+81a0nViANmXvu5pWWlkNmJ4/yZU3G3Q6dKyKrTgRuJPDX3oQ+jLi47Z9AEXtLpn9xgcB6fRKjZhek5NxPH7JZRGTobY7HcbGt2JnZrStFQn8ulgf1O+Qf/ry7pfaqjpDGfG/ndaPv5FXbLYAwRmc+e3ed6evwGKvbB9i0Y2mIY3eXOnE7drjv81LVsgzOJ34opChexZ2VTBVWjq1IZpCzjZCPVWIZbGyFrCZR1j7c7x3HD1lXdHWXqbQ5v6aolvH9Q45HmnV2YjjHfgp7VUF1lT5XDLYZHjj3rVslJ+i1Ud1bmnU110/0nL0RxhwQLSeLQdTmwf6m4/VEdE1r1Np1jA8l24X6OLIi+kuJLoJnQ5SNqKFdWAFEkklhRJJJLBGVXwCVmNK2oyGNzdM7hrPfA4SjmlK11vFZ2w0S6oXHWQBw+2fMrk/0T3R0YY+wvY6N2mBrdn5eSs2BmJcdf8A2j6+ihtD4BjZHvkpK77lLecBsww81HiH6D7RVvVCdhEcZ+pRCibrC7u9Pe9CaX28/v3IvXwa0b5PLH6JYjP8FZol25g8ffqrvVw0DWcXe9mtVdHMnE6zPLV4Qn6RcS0gZvIYOBwPhe7lq0Hrofopt6asYvOG5gwaO7HiSi7GhVaDIAGoCFbphHGPPg14Veo1WiFA9GfDQZQtAQq1tRusyUKtVMqRZPRm7aMZ9yoWOBbUZxdGwH3CuaRag9Wvdc13zYHngsK1YebWD6A1/CeYwPkpuj1T4m6wgeiq8NqM2GeDXY+cq9oCrFaDrBC6cT2jkyI1IK6kuLsOc6uBIpBEwVSSKSwokkkyq+ASdQWZgJpmtLruoQDxzTdHsg9/ec/CTyUEEuBOZJd9Fab2RyJ9B5eK81vylZ2JVGhPdeeBsMn09E3StWXtpj9Ik8TIHke8J9iAkuOrXwHkhnWEtdUxl5kbccAOIb5JZPVDRW7LFkxeIywjhMeh70St7xeA2N8/4Q/QoBqbmx4YKe0vmqePv1R4gey3ZsBsw+6p1LW3rgHEAMk8/hGHIn+5WHPhs7VRous4D31bmJIl2xvZHksx4fkNU9JUsr470Rp2hsYEHgvMdIvsDy40rVTbtbfDvWRz2KTRdhAIfTrf/GYE68AYjdCZNxC4qR6Uaygc5D7FarwzlT2itASOdjKFDq9ZrRLiAN6ymlulFnZgCXauyJHem6YtPWki9DW/FjAWOfprRtEuvvNR2cBriDmIBAjUjGLZm0gzV011suZSeWjM7ED0haA4ENPLIjiCi1h6aWSqLlNzWAAw0i53A+8UM0wGueHNjOJ9EfEyfsfoe13nDHGHMeNrhiD3Enmjejq0VWneOQPvwWGsNoLLY5mp0HmACPCRyWvou7Xj4k/RPDTIz2jehdUNnfLQdylldyOQRXAkkETBYpLj3AZ4JSsKdVLSj4ZG1XUP0jj4+/exJk+I0Og+mPQJ1oOzUBHIAD6plBxz96wD5JlfHDaQOUgLzzqFanXaV0fq7Pfn6qpaHgQOfcPSD3hS2t96oNjfMj6eaHW+rN6NzBzxPgPFI3soloNdGW9ku94yVxuLiTr+qk0QLtBx3HxyUf6uaMnpCrrH26rDf6RPcCfReW6S6MV61abRXc2gBkyTIgycRGeOM8cl6PWJdAGbj4SPoO9FxYRdDSNmxaGSnY7ho8WsXRZrabT1RN4GTeJlwB+GMI+EzIjIjERp7PotlmqtNlrOLHAXmOlwD9dxxzmZgrc27QtOpEtaYF0YDK810ZYfD4nl2jo1rP0jD0EegXQ8lonHH4uyLR7YPIalZ066KcjYm05LiU7STZpngVzey2zG2LRfWMa14qOa8uLyzAgSeyCcidbtWIhZ636ANFl2GgAEZEzON55DdxO4zit9oK0RLHZHEcdaK17IHAjPkuiM/FEZQ8ns8b0lodlpqU7tG4WtYC8G6XAD4iAIk79kGNegboXq2CCSG44mfFbR2i2txjHVkh1spw2FOWVyeykcaitHmtppkWskDJrCO8j0WpovxH9vohIpj/Vkf9GeYeUXq07pA2GPHDwTJ/cJLhttEvmmFcQno6+afAnzRZd8eHG+iKQK4kiYxf4w6eLGMszHQ55vvgwQ0ZDmfJZ7o/00tdiNNtpDnUXgOF/4rnzNOsLO6at9S12upWDS/tXroBdFMGAMNUeau6Tt9bStopMbTDYAY1rcQ0aydySw0e+UKwe0Obi1wBB3FU7dke7z+qkszG0KLWkgNptAk7AEP/8AEmVL7WmS0yd4ifohkegR6Ms+Q3nwCYdp1KWy/COfoqtsOAG3yXnyZ1xVlRrtetxnvyHJqp1BeeBsdJ8APBvirVT4mjUPvPoFWsGLnHf75KbdFUaD4bO0bTP+Xkqpq4n3vT7fUutYNoIPdHqVWplGQIIuaNZNSflHifYR5gBQTQuLS75ifsjNB6XH0vJaGPpYrlRpjBWajgMVUqVSWOcMAAqNU6J92V6eeC7bG9g8FBZzBxOaIPoS2fVBGf7Mno/F8awclpaLsMVk65FOs4tOw8McQtgzFoRYUkR2k4LN6VOBR2u9ZjTtaAUq2yjVIydj7VsfjkyO+D6+KN24Q/8A2nnCA9GXXrRVO1w8Lg82rRaSHaB2tb5lW/6OV8L/AELtF5jtznDxIWnWL6AO7Lh+4+ZWzXfHhyS6JdC4VDVtbG4Oc1p3mEwoO6EdDRYetLnCo55gGIhgyHmrPSHpBZLA0ucG9YcmMAvH7b0U0LpmjamX6Lw4a9oOwjUVnOk/4fUbXWbWvlhJ/MAxvDdORQ/gDEjTVq0pXuzcosAc5oPZa2cZ+YkYLZ6ApjrK0H4WhvHtXf8AFYm3aFbYdJMpUqhLXwSJxayCXB23LDidi9L6N2C5TM/E8AuJ4k+qhl4Uj0kbgzh7HmqjxePOPfvUrlqwb3epXbPZpAJyXDLp1R4CrQyHe9irWTBpO0/aFft7e0fexUa5DWjcC7uHvuSS6Ujw7pm0fnUGbWvnlB98VJVMNdw9D9VT0ljaqR/ZUPPsD1VyqJbxI8XNCMjQCejBDANiIsqKtTZDBwCc8YSOSnHR0Nlio8uMe4UzyLt3URHJUmVgwQTjrO37Jr9I0xm4DmqkXt0ipatFziKjw7U68YjYWHsnjCp17XaALrWXiBEg3Wk7cch380T/APFacjGeATK+mKbRjjeygYn6Jkh/Gb9Gd0doQkl9d5LjjDcG8I2eJ2rVWatAWfqacpj4pbhrCgo6ca6oGseHE6gce5arBKLj1B+21Qsb0hqkiNq01Rpc1ztQ81ltOECCflnlK0OiyloD9Dmduq45F3+bj74I7pKRj/02+aEdH2XaZnMuPddE+JHir+na91jnHABngCnj0jIt/h/+v+owthabQ2m0ue4NaMycFi/w6m6TvVL8RdB220VQKRmiGTdm6A4bds4Lvj8Tkn00GhemdG02h1GnPZEh2p3BYX8WLK5tqa8SQ9m0wCD9wm/hNpBlO0PpPaA5+AJGIIzC9E6R6IbXLCRN2fGEeoV6LlKrR0bZTVqtZTe4AvFMQHviIaNasdEelNO3UyWi49ph7DmNh4FYTpsH07eKtsY+rZmiaLWDs3tQcNqOdBLM8VK9urgUW1QA1p7IDRrM93InWiAJ6a6J032tlrm7dB6390DsndrRCy6Ra8m4ZAMTqy1eCIUrRTrUrzCHseDiMQRks1Y6BolzBkHGOENA4Yz3KObSHx7YQtFSSBxPmfTxRSxuvUmHaAUFLhLzPwtcBxuknyCKaKfFJo2Bo8AuB/k6ihb2do8R5BB9JHC7thvjJ9O9Hre3tHl4goFax+dSG0me68le5Drhwierd+0jmWsP+Klqu/LJ/c3z+yrWc4R8hcByc5viADzXX0y+g9oN13Yg7wfqEX2gp0jT2Z16mpqTwRGtZ3o5pS8Cx2D2mHNO3bwOfNG3nWlopZFb9G06k3mg8VlrRoEMJgEA/K4j1W1BkSoX0AUUPDI4mZ0boUOn84s3OPDXG/aoq+iwM6rsJ2DUD8s61oH2A68lC/R4zifFUtVwr9d3ZibdYmjK8TvcfKUX6MWBtKXQATkAPcotV0YCZPIaglcuxuS/oTJk8i3pS1htONZx5rAabtN4wMYEchj4nDmiGnNLgEkugMGO5BLIDVaHxBfiNwPweHaP9W5UiqRzSYRsJAYxuxs/7iY/4gd6j6Y1Ys7t+Hr6KezAF7oyvCNwa0QN+EdyE9PjNnaNr2/9jvqjD5E58NF+GmNKTrK3BXjH4caRtNKm51OKtNp7TCYc3eJXpegulNC0jsuuv+V2B+67o6Ryy2zzT8QdEusdsbaKQhtR14RqeMxz+q9X0HazWoU6jgWlzRIIgyp7ZYadWOsaHXTIkTB2qnpLT9nsxDatRrCRgDsTIU1FZgIyB2TtXnbuj9t0hUP+sf1Fna4gUmHFwBw5e8F6OvNvxPo1KL212Wl7A4tb1QcRrxcMeCzAjd6PsFOz0m0qQusaMAgtWpNdozlwH19VmeiDbSHmu91QUGMMda43nkwcvDnwRl1W49hcRfLrxHygkQDvg+K580tFccdlrSVQMc5ush45ltRg/wDr8VJoG0zTA2XR/wAWrJ6at81wf3NdxHa9HFX+jtrgvbsmOS8+ctHYomqtBl54NHcT9UI0vTLerfndqt7jDHd0zyVtlo/NA2x54+is9IaP5Dt0HyTw3sR60AbWLtdw1OvFvAtpPP8AyL+5SWITLTrv+B7PmO9Qadri5Z6g1G4f6YPrHcu2e0gOmMWuMTr7If6eCMvkHfiWmaO6w32YVAM9u47furFDSObKguvG3I7wdYVnR4DXwMtR2t1K9pHRTKzYcMRkciOB1JSiZVsdsBwV+k6VkbXYq9nN4S9o1gYjiBnxHcr+jNOMfrAOsLIdGoIUFdsKKjbhtXKlqlU0ZKmQOdiVl+kek20g5xIAAKK6W0qyk0kuExtXh/TPpA601bjSerBy+Y7eGxHHC2JlmoxOWjSD7ZXFNp7BcP7sczuGfKV6RaQKdGW4XAGt/qdg1vJpJ7tiw/QnR1wvq1B8LSBxIx5ht7/cFqLdWc57KZ/QOsfvqv1cGg3dxlPka9EYp+wjYmwCPeDRKBdNfgpj94Pc2PVaelTxgbSFkvxAoFwohph150dwSY/kNPhDZdDvpMFamXCm6BXa3WzWV6nZNF2d7aVRlNpugFjgMQI2rH9Ba1obFG0US5r8qjcWx+7YvQqVJrGhrQABgAF3xWjjk9gbTPSSnQq06PxPqHIfpbrJ2Bed9OmltsdUudayq1twgXgLsgjDiFpPxB6ImtNooEis0YgGL7dm4o10Oa2pZKV6lcuiIcMcMNaL3oX9m4QzSmhqNd9N9VocaUls5Y641ojVeACSQANZwWT6Q6QpPcB2iWyA1ri2SfmOTRuz4ISkorZoxbZF0h0xOFOC1k3RqLowdwEGN+OoLKmsRTlxlzszO9S1GMaQ0vvuBybN0YHWcSUN0raQDHsD3K87NNs78UKItJ2i85j5zEHc4SY3YFX+j1pN5pOcXTxiPKFmbLW+IOyfjwcSYMbhgdyuaItDmVw0jAg46sIjvE9yi46ZV6N6+1Q6m7Z9R9Ed05aA5rm6nsw7p9fNY19aRGw/b1Cv07fep0y4xd7JxmY7PM4Dvx2oRehZRV2Uy8Os4aSfikE5/ED54HmpG1Q2o0HJ9QAbpaG+sJlGiaj7rQAJujYBnJ5ElP0hQBfgcGYA/umTyy7lVb2GvRo9HiWDHEQObcB3iO9H7NUloPesfoi3QSNuOPH6R3LT2Z6z6KvwXHsBWb010XpVZcJpv+ZmB8FpLyiqoBPMdIaH0nQM0arazdQdExxwQO1W/S+TqdwcAP8AJesWjBDLdi05plMJ5BWsVqqn812AzlwjuagOj6H5t44i+WgyM5zjMc16TpsCnTe7XBy8lhNG6PayaovODRDbwDSakSRdvEkDbkTG9WxvTZHL1GudUDaV85A3QPmcIccONyf2krmjgYLnYkkkk4k7T3yhNGuXuDJkUs97zMnvkcAEboM/LnYJ5z9VKXUh1xs0lgE9rbcPCQsV09c81KIZ8QvmOQW00aOw3+lnhvWA6XtqutjBTIkMETlJJ+ybF8hcnxPU+hFtFaysfEHIjYRgVn+nvSmrSrtoWd7WFrb7y7wbzWg6E6PdQsrGvi+Zc6MpJkqhprRdgtpJeW35LLwMOvCcJ15HBeh6OJ9IuiHTJ1rcKZouBuyX/pWzaIWX6D6EZZ21LlXrWl0A/LGBGC1ACKAzB2/TtWoe07Cchghj7Tnj4YKHWU15gSY8F5rl7Z6igkWbM7Eu1AHvQS2VZJO3yy9UVtjoYG6ziR5Sg1YgC+TwOsnbx2cVBu5DJUipaJAwxOPIazw1ck/QtY9a0SQRlBwcMZHEZ96t6RcGMu6zHdqG8a+W9UNGWJxc2pjnIA2TiTuVFwDVmxe8yMc98ap9FXsTjDmEjM4lwORkYTOcJtd2R3jyIVQE9bhh2pnjioIajRULSSLrDF4dp27YPruhXC8dXOQAx98EFsJu1AMsY71cFaZbqaTPEZD17lWDBQhUMiMD9dXf6rWaJtl4cFkp9+9yu6NtJYc8CRP1VKEkjc0aydUKp0HyAQp52pAFeu0SqNpAhS1qsFUrTUQGow/TAyWsGsieGayVprHtFgAZRnZ2qh1zsxnfK1um7OX1yNbWYcT/AAqNSwAtptY0AtLc4gukXQb3ZiduCtjfojkWrAWh2O61oIcC4EkOmQ39JkjEYGDrW6stimg86w0nbl2j4LIaKrsNsf1bRBJeSLsXQbjhJAdl2wAY3GAvTNHUbrKm4jHc4AehRzKpoXE7gULGYY3cCP8Ak4BZu2Y1HEgGCAN0AZH3rWhqVMKYAiQTH9xKyv8AqPzXzkSfoUuPrKPhstBdJmXOrqdgxAcTIPHYsnW6F28PL6b2EX3PbDvmJM5bCmmjOSu0rbaWUzTp1C2fhMXrvI6l1RyepEJ4fcTZdDNG1LPZmsqxfkl0GcSZR5A+iTags7etqiq84lw8tyNgq64cz6eZ1ATlhO3HwCayziccYx2fxirz2Rv5earV2RhMTidp+y8mWj17BlrdeJJ+HWdu73sVK0Wdxb1jiA0/C05xOcalctLQRjg3UNZXdGWUV3EOMBoED3wPcljfoP8AQM+y1axlrHOGv2UYoGpTZBY6TAwgiNgEStFZvywGgSAdmfNQ3i9znRgwOjmPfeqcQKBNocbggH2D9lW65wdIBOLXZa8scfcK7J7LdqrNmQBru98qSCkX65IdkQc8ojlJV2ziQTtMyq9pkucdg1qzQEDcfXGFSK2AcRC6zy8EnBdpMToDDOhNJ3Ia7LIbty04c1wkYrDMG3+NYRXRluLeyfe9aSERYtph43p7aMrttZeadu1M0XadTsCkod7M3baJFpeY1NHh91Qtdimm+7tvYjWDI8lsdJWQEl23NCW0rp3GEydOxJQtHmAq1KLoFNv6WOv4ktlrrpumQCAwXjGBI4+paKtYqUw4f+9S53xq5dockE6S2ak24agF2S0CBkRdIvEEtZiDhAmNggboW3ObQcyXFzXuJecBeM3g0RlllhN6FXNuKkQxKpOJfq2ntbmNIHr6oRTYHGXZ/Nr24jXmrrWm7U/ujnl5eKc6zw0KEOHTSZGx12de/eqNptdcGOrcZ1tAI4ySp2vgkHWu9eW54jarqRNxp0GOiVvqU6k1AQxwg5Z6jgt8LQ35m47wvMG2sZ4qVlrVI5fFUSlh8thCsTJk4NzjAcOKF2moZJwnM4TA1CNutE63a7Lf0nCdvzFRu0fDYGJJknWZXG1Z1IFsst55vySYB24/ae5FadmuYtgQIEYJ4p/mHfjO8CPVSVH6gPeCMQitNYuGAl0Zep37k2qw06Zb/JUbJaZnXjsBynht79Sk0i8dXhrMnUZ+yaXAIpWGjeeTqaI8FUj82P3DLiitiBYx20g+OH1jih9AxWnMSY4KbVUMmXHDB52mMxtj3wV2IAG4KO5MN2YnXjl91ZcJVEhSEeX3XV1y774ImHNP3TvMKIGOSlDkyEaClltctgn3sXHU8Z70Nyx7/qitktF4RrSNDxeiwKkiCqVamrJCjrkAEnVmlCwHpPRRq1Kbh2g2Q4HLaDG3P2Fk+k9qFG61g7LQLgaMDGuT+kZCMSVrNKaWcaTm0xDQO0QMXEnL69ywdorF9ZrWi8AIIEBzml2DXXhIdrut2nEkFWxx89viOPJJxejWNYRZarxiWMaRvwn69yjs1UPptdtATujb/wDyVZhMw+7nPZDnTr3+SE6Heab30iZxLmzykev925K41aK45W7JbU2FAXYTnqcN23iiNqpobdg7skYlZq1Y9veNRU1NU6eBjVmrVPL2UwiZrH0A2oIyf2e7EeR712o3E/Xh75pJKbHIqlPv+w+ijqM9F1JAJE4cMvfHUqlUQWtOIBw4DGDtyj+EkljMI1qcNjPAnuCHto9qlwPvvCSSDMgncgpxEpJJgHLnr9FxrMQNqSSJhobPinT4JJLGJGDxwUd4tcIPDADDXJGfOTiccAEkk3om+hWz1ZCraeJFJ0bh4pJKEuFkQCwtNPqyOyRB37cV53b7O+nXf1b4IAY4wLxGLDDokAtc3nO4pJLrwnH/AKAxoB5NGq4Ma1hDIaDJknq3Th81OeEIfVBDw/5SRyEHvgxySSSZFUg4uMOEzy996o2lmvekkpnUuENRhgHv7k9pO5JJVZI//9k="/>
          <p:cNvSpPr>
            <a:spLocks noChangeAspect="1" noChangeArrowheads="1"/>
          </p:cNvSpPr>
          <p:nvPr/>
        </p:nvSpPr>
        <p:spPr bwMode="auto">
          <a:xfrm>
            <a:off x="2593975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32780" name="AutoShape 6" descr="data:image/jpeg;base64,/9j/4AAQSkZJRgABAQAAAQABAAD/2wCEAAkGBxQTEhUUExQWFRUUFxcYFxgVFBwUGBgXHxgXFxoaHBcYHCggGBolHhoYITEhJSkrLi4uFx8zODMsNygtLisBCgoKDg0OGhAQGiwkHCQsLCwsLCwsLCwsLCwsLCwsLCwsLCwsLCwsLCwsLCwsLCwsLCwsLCwsLCwsLCwsLCwsLP/AABEIAPYAzQMBIgACEQEDEQH/xAAcAAABBQEBAQAAAAAAAAAAAAAFAAIDBAYBBwj/xABCEAABAwEEBggEBQMDAgcAAAABAAIRAwQSITEFQVFhcYEGEyKRobHB8DJS0eEHI0Ji8XKCwhSSomOyFSQzQ5Oz0v/EABkBAAMBAQEAAAAAAAAAAAAAAAECAwAEBf/EACQRAAICAwACAQUBAQAAAAAAAAABAhEDITESQTITIlFhcQRC/9oADAMBAAIRAxEAPwD1VJJJWJCSSSWMJJJJYIkkkljCXEkpQMcKUqvaLY1nxOA8+5DbRpwNya7+6G+BxSSyRXWMoNhm8lKylq6UFubWjmT6hUT0yx/Tyf6SUn14j/RkbiUpWFPSojEXge8Hkgtv6VVxUlry1uOA26s96314m+iz1SUpWY0P0oY9jC89t4ybjEThuKOWa2NeOzz2jcVRSTEcWi2kmBxTpTCnUkkkTHEkkljHEgkksYmSSSWAJJJJYwkkkljCXF1Mq1A0SUG6CKo8NElC7VbXHBuA26/5XLQ8uOP8e9qq22sKTLxz/S3euPJmb5w6IY670p220Npguc67+7Nx3Df5LNWu3VqsiiBTac3ky47cdZ9yrj7KXkvqmczuCA6QtbqzuqoyG5EjC99AuVys6YxKlepRYSMa9TWS6QD/AFHLkmVLdWAkdXRbuaJ7zn3KW2mnZhcbDqsYnUzlt3eSy1se6qcS4++OSKYaLdt09GBqvef2tHmhlTTBOV7mAfRWrLoUuxyG0iO4epVO22SPhPP3iqxcRZJk9k005mIdGOPvYtt0Z6QHNryDOIOvls+i8vIjN0++auWCsW9rLZGZIyVWtaJf0+jdE6RFVszDhmJwPDaiWXD3sXkHQ/pIQReMzr2jjtXq1htYe0EZFVxZPLT6RyQ8f4XQV1MCcFYkdXF1cRMcSXVxYxylVdBcYjHwTqTyRJAGEqIf+lyKkaCGmTq9FjHG2jKRAORU6p0yTcaRGvuVqocDwWMNp1w7LyXetExOKgp1Ip5RDUqjAKe+J5rGLDngZlULRVvH3gnVzLuWKqlt510fCPi37G8NZ7toXJnyX9qL44+zocALxy1b9/v1wGOZ1ry45D3HEq3bHFzro57h79Uq3YZA5cVxyZ0JGa04S/8ALbIaImNZ+UbvfCN1m/09LARUeP8AaNvvYTuR2zWEB0nJvmhGngXE5ku1bGzhzKmn7ZX9Iwz7KXuIHFxPmeSvWXRQ/tGe/Zy2BaGx6ImGji87TnHJFmaJvdkYAa9v1RVvYW60jEWyg52AGGoeqFW/RDyJcPQe+5ei24Monq6bOtqnMDVvc79IQy0aBqu7dV4ZP6WNGG4lwJPgmjYDyyto8h2MDZEEnYBnCfWpNpCXAF8YM+Ub9mvfjty9Bf0ewPViDre6C/lA7PLvQS0dFDmcvclXU/yJ9Mzeh7Rcqi98FTXjgdv22L1/ovbnMNx387CvN6ehSAWEYgy08I+vmtv0ceX0WuPx0jB3t9gpfP7rRpw+2j0mm6RKcEJ0da8LuyCOBRA1V6MXaPPapk6Sr9ckKyYBYXExr04LGHPoy26CkWOLSCRkpUlgERp4t3J1cS0gbE9JAJE+nLI3KvXrdmIM61dVC2VcdzfEpZy8UNFWyvaKlxu1x1b9Q5Zn+Fx3YZGs4uO0nM8yq1hPWVC84tZMbyTnxME8LqnLb7gNpBPD35Lz27OpKh9now28cyVWJvGc4y9+81a0nViANmXvu5pWWlkNmJ4/yZU3G3Q6dKyKrTgRuJPDX3oQ+jLi47Z9AEXtLpn9xgcB6fRKjZhek5NxPH7JZRGTobY7HcbGt2JnZrStFQn8ulgf1O+Qf/ry7pfaqjpDGfG/ndaPv5FXbLYAwRmc+e3ed6evwGKvbB9i0Y2mIY3eXOnE7drjv81LVsgzOJ34opChexZ2VTBVWjq1IZpCzjZCPVWIZbGyFrCZR1j7c7x3HD1lXdHWXqbQ5v6aolvH9Q45HmnV2YjjHfgp7VUF1lT5XDLYZHjj3rVslJ+i1Ud1bmnU110/0nL0RxhwQLSeLQdTmwf6m4/VEdE1r1Np1jA8l24X6OLIi+kuJLoJnQ5SNqKFdWAFEkklhRJJJLBGVXwCVmNK2oyGNzdM7hrPfA4SjmlK11vFZ2w0S6oXHWQBw+2fMrk/0T3R0YY+wvY6N2mBrdn5eSs2BmJcdf8A2j6+ihtD4BjZHvkpK77lLecBsww81HiH6D7RVvVCdhEcZ+pRCibrC7u9Pe9CaX28/v3IvXwa0b5PLH6JYjP8FZol25g8ffqrvVw0DWcXe9mtVdHMnE6zPLV4Qn6RcS0gZvIYOBwPhe7lq0Hrofopt6asYvOG5gwaO7HiSi7GhVaDIAGoCFbphHGPPg14Veo1WiFA9GfDQZQtAQq1tRusyUKtVMqRZPRm7aMZ9yoWOBbUZxdGwH3CuaRag9Wvdc13zYHngsK1YebWD6A1/CeYwPkpuj1T4m6wgeiq8NqM2GeDXY+cq9oCrFaDrBC6cT2jkyI1IK6kuLsOc6uBIpBEwVSSKSwokkkyq+ASdQWZgJpmtLruoQDxzTdHsg9/ec/CTyUEEuBOZJd9Fab2RyJ9B5eK81vylZ2JVGhPdeeBsMn09E3StWXtpj9Ik8TIHke8J9iAkuOrXwHkhnWEtdUxl5kbccAOIb5JZPVDRW7LFkxeIywjhMeh70St7xeA2N8/4Q/QoBqbmx4YKe0vmqePv1R4gey3ZsBsw+6p1LW3rgHEAMk8/hGHIn+5WHPhs7VRous4D31bmJIl2xvZHksx4fkNU9JUsr470Rp2hsYEHgvMdIvsDy40rVTbtbfDvWRz2KTRdhAIfTrf/GYE68AYjdCZNxC4qR6Uaygc5D7FarwzlT2itASOdjKFDq9ZrRLiAN6ymlulFnZgCXauyJHem6YtPWki9DW/FjAWOfprRtEuvvNR2cBriDmIBAjUjGLZm0gzV011suZSeWjM7ED0haA4ENPLIjiCi1h6aWSqLlNzWAAw0i53A+8UM0wGueHNjOJ9EfEyfsfoe13nDHGHMeNrhiD3Enmjejq0VWneOQPvwWGsNoLLY5mp0HmACPCRyWvou7Xj4k/RPDTIz2jehdUNnfLQdylldyOQRXAkkETBYpLj3AZ4JSsKdVLSj4ZG1XUP0jj4+/exJk+I0Og+mPQJ1oOzUBHIAD6plBxz96wD5JlfHDaQOUgLzzqFanXaV0fq7Pfn6qpaHgQOfcPSD3hS2t96oNjfMj6eaHW+rN6NzBzxPgPFI3soloNdGW9ku94yVxuLiTr+qk0QLtBx3HxyUf6uaMnpCrrH26rDf6RPcCfReW6S6MV61abRXc2gBkyTIgycRGeOM8cl6PWJdAGbj4SPoO9FxYRdDSNmxaGSnY7ho8WsXRZrabT1RN4GTeJlwB+GMI+EzIjIjERp7PotlmqtNlrOLHAXmOlwD9dxxzmZgrc27QtOpEtaYF0YDK810ZYfD4nl2jo1rP0jD0EegXQ8lonHH4uyLR7YPIalZ066KcjYm05LiU7STZpngVzey2zG2LRfWMa14qOa8uLyzAgSeyCcidbtWIhZ636ANFl2GgAEZEzON55DdxO4zit9oK0RLHZHEcdaK17IHAjPkuiM/FEZQ8ns8b0lodlpqU7tG4WtYC8G6XAD4iAIk79kGNegboXq2CCSG44mfFbR2i2txjHVkh1spw2FOWVyeykcaitHmtppkWskDJrCO8j0WpovxH9vohIpj/Vkf9GeYeUXq07pA2GPHDwTJ/cJLhttEvmmFcQno6+afAnzRZd8eHG+iKQK4kiYxf4w6eLGMszHQ55vvgwQ0ZDmfJZ7o/00tdiNNtpDnUXgOF/4rnzNOsLO6at9S12upWDS/tXroBdFMGAMNUeau6Tt9bStopMbTDYAY1rcQ0aydySw0e+UKwe0Obi1wBB3FU7dke7z+qkszG0KLWkgNptAk7AEP/8AEmVL7WmS0yd4ifohkegR6Ms+Q3nwCYdp1KWy/COfoqtsOAG3yXnyZ1xVlRrtetxnvyHJqp1BeeBsdJ8APBvirVT4mjUPvPoFWsGLnHf75KbdFUaD4bO0bTP+Xkqpq4n3vT7fUutYNoIPdHqVWplGQIIuaNZNSflHifYR5gBQTQuLS75ifsjNB6XH0vJaGPpYrlRpjBWajgMVUqVSWOcMAAqNU6J92V6eeC7bG9g8FBZzBxOaIPoS2fVBGf7Mno/F8awclpaLsMVk65FOs4tOw8McQtgzFoRYUkR2k4LN6VOBR2u9ZjTtaAUq2yjVIydj7VsfjkyO+D6+KN24Q/8A2nnCA9GXXrRVO1w8Lg82rRaSHaB2tb5lW/6OV8L/AELtF5jtznDxIWnWL6AO7Lh+4+ZWzXfHhyS6JdC4VDVtbG4Oc1p3mEwoO6EdDRYetLnCo55gGIhgyHmrPSHpBZLA0ucG9YcmMAvH7b0U0LpmjamX6Lw4a9oOwjUVnOk/4fUbXWbWvlhJ/MAxvDdORQ/gDEjTVq0pXuzcosAc5oPZa2cZ+YkYLZ6ApjrK0H4WhvHtXf8AFYm3aFbYdJMpUqhLXwSJxayCXB23LDidi9L6N2C5TM/E8AuJ4k+qhl4Uj0kbgzh7HmqjxePOPfvUrlqwb3epXbPZpAJyXDLp1R4CrQyHe9irWTBpO0/aFft7e0fexUa5DWjcC7uHvuSS6Ujw7pm0fnUGbWvnlB98VJVMNdw9D9VT0ljaqR/ZUPPsD1VyqJbxI8XNCMjQCejBDANiIsqKtTZDBwCc8YSOSnHR0Nlio8uMe4UzyLt3URHJUmVgwQTjrO37Jr9I0xm4DmqkXt0ipatFziKjw7U68YjYWHsnjCp17XaALrWXiBEg3Wk7cch380T/APFacjGeATK+mKbRjjeygYn6Jkh/Gb9Gd0doQkl9d5LjjDcG8I2eJ2rVWatAWfqacpj4pbhrCgo6ca6oGseHE6gce5arBKLj1B+21Qsb0hqkiNq01Rpc1ztQ81ltOECCflnlK0OiyloD9Dmduq45F3+bj74I7pKRj/02+aEdH2XaZnMuPddE+JHir+na91jnHABngCnj0jIt/h/+v+owthabQ2m0ue4NaMycFi/w6m6TvVL8RdB220VQKRmiGTdm6A4bds4Lvj8Tkn00GhemdG02h1GnPZEh2p3BYX8WLK5tqa8SQ9m0wCD9wm/hNpBlO0PpPaA5+AJGIIzC9E6R6IbXLCRN2fGEeoV6LlKrR0bZTVqtZTe4AvFMQHviIaNasdEelNO3UyWi49ph7DmNh4FYTpsH07eKtsY+rZmiaLWDs3tQcNqOdBLM8VK9urgUW1QA1p7IDRrM93InWiAJ6a6J032tlrm7dB6390DsndrRCy6Ra8m4ZAMTqy1eCIUrRTrUrzCHseDiMQRks1Y6BolzBkHGOENA4Yz3KObSHx7YQtFSSBxPmfTxRSxuvUmHaAUFLhLzPwtcBxuknyCKaKfFJo2Bo8AuB/k6ihb2do8R5BB9JHC7thvjJ9O9Hre3tHl4goFax+dSG0me68le5Drhwierd+0jmWsP+Klqu/LJ/c3z+yrWc4R8hcByc5viADzXX0y+g9oN13Yg7wfqEX2gp0jT2Z16mpqTwRGtZ3o5pS8Cx2D2mHNO3bwOfNG3nWlopZFb9G06k3mg8VlrRoEMJgEA/K4j1W1BkSoX0AUUPDI4mZ0boUOn84s3OPDXG/aoq+iwM6rsJ2DUD8s61oH2A68lC/R4zifFUtVwr9d3ZibdYmjK8TvcfKUX6MWBtKXQATkAPcotV0YCZPIaglcuxuS/oTJk8i3pS1htONZx5rAabtN4wMYEchj4nDmiGnNLgEkugMGO5BLIDVaHxBfiNwPweHaP9W5UiqRzSYRsJAYxuxs/7iY/4gd6j6Y1Ys7t+Hr6KezAF7oyvCNwa0QN+EdyE9PjNnaNr2/9jvqjD5E58NF+GmNKTrK3BXjH4caRtNKm51OKtNp7TCYc3eJXpegulNC0jsuuv+V2B+67o6Ryy2zzT8QdEusdsbaKQhtR14RqeMxz+q9X0HazWoU6jgWlzRIIgyp7ZYadWOsaHXTIkTB2qnpLT9nsxDatRrCRgDsTIU1FZgIyB2TtXnbuj9t0hUP+sf1Fna4gUmHFwBw5e8F6OvNvxPo1KL212Wl7A4tb1QcRrxcMeCzAjd6PsFOz0m0qQusaMAgtWpNdozlwH19VmeiDbSHmu91QUGMMda43nkwcvDnwRl1W49hcRfLrxHygkQDvg+K580tFccdlrSVQMc5ush45ltRg/wDr8VJoG0zTA2XR/wAWrJ6at81wf3NdxHa9HFX+jtrgvbsmOS8+ctHYomqtBl54NHcT9UI0vTLerfndqt7jDHd0zyVtlo/NA2x54+is9IaP5Dt0HyTw3sR60AbWLtdw1OvFvAtpPP8AyL+5SWITLTrv+B7PmO9Qadri5Z6g1G4f6YPrHcu2e0gOmMWuMTr7If6eCMvkHfiWmaO6w32YVAM9u47furFDSObKguvG3I7wdYVnR4DXwMtR2t1K9pHRTKzYcMRkciOB1JSiZVsdsBwV+k6VkbXYq9nN4S9o1gYjiBnxHcr+jNOMfrAOsLIdGoIUFdsKKjbhtXKlqlU0ZKmQOdiVl+kek20g5xIAAKK6W0qyk0kuExtXh/TPpA601bjSerBy+Y7eGxHHC2JlmoxOWjSD7ZXFNp7BcP7sczuGfKV6RaQKdGW4XAGt/qdg1vJpJ7tiw/QnR1wvq1B8LSBxIx5ht7/cFqLdWc57KZ/QOsfvqv1cGg3dxlPka9EYp+wjYmwCPeDRKBdNfgpj94Pc2PVaelTxgbSFkvxAoFwohph150dwSY/kNPhDZdDvpMFamXCm6BXa3WzWV6nZNF2d7aVRlNpugFjgMQI2rH9Ba1obFG0US5r8qjcWx+7YvQqVJrGhrQABgAF3xWjjk9gbTPSSnQq06PxPqHIfpbrJ2Bed9OmltsdUudayq1twgXgLsgjDiFpPxB6ImtNooEis0YgGL7dm4o10Oa2pZKV6lcuiIcMcMNaL3oX9m4QzSmhqNd9N9VocaUls5Y641ojVeACSQANZwWT6Q6QpPcB2iWyA1ri2SfmOTRuz4ISkorZoxbZF0h0xOFOC1k3RqLowdwEGN+OoLKmsRTlxlzszO9S1GMaQ0vvuBybN0YHWcSUN0raQDHsD3K87NNs78UKItJ2i85j5zEHc4SY3YFX+j1pN5pOcXTxiPKFmbLW+IOyfjwcSYMbhgdyuaItDmVw0jAg46sIjvE9yi46ZV6N6+1Q6m7Z9R9Ed05aA5rm6nsw7p9fNY19aRGw/b1Cv07fep0y4xd7JxmY7PM4Dvx2oRehZRV2Uy8Os4aSfikE5/ED54HmpG1Q2o0HJ9QAbpaG+sJlGiaj7rQAJujYBnJ5ElP0hQBfgcGYA/umTyy7lVb2GvRo9HiWDHEQObcB3iO9H7NUloPesfoi3QSNuOPH6R3LT2Z6z6KvwXHsBWb010XpVZcJpv+ZmB8FpLyiqoBPMdIaH0nQM0arazdQdExxwQO1W/S+TqdwcAP8AJesWjBDLdi05plMJ5BWsVqqn812AzlwjuagOj6H5t44i+WgyM5zjMc16TpsCnTe7XBy8lhNG6PayaovODRDbwDSakSRdvEkDbkTG9WxvTZHL1GudUDaV85A3QPmcIccONyf2krmjgYLnYkkkk4k7T3yhNGuXuDJkUs97zMnvkcAEboM/LnYJ5z9VKXUh1xs0lgE9rbcPCQsV09c81KIZ8QvmOQW00aOw3+lnhvWA6XtqutjBTIkMETlJJ+ybF8hcnxPU+hFtFaysfEHIjYRgVn+nvSmrSrtoWd7WFrb7y7wbzWg6E6PdQsrGvi+Zc6MpJkqhprRdgtpJeW35LLwMOvCcJ15HBeh6OJ9IuiHTJ1rcKZouBuyX/pWzaIWX6D6EZZ21LlXrWl0A/LGBGC1ACKAzB2/TtWoe07Cchghj7Tnj4YKHWU15gSY8F5rl7Z6igkWbM7Eu1AHvQS2VZJO3yy9UVtjoYG6ziR5Sg1YgC+TwOsnbx2cVBu5DJUipaJAwxOPIazw1ck/QtY9a0SQRlBwcMZHEZ96t6RcGMu6zHdqG8a+W9UNGWJxc2pjnIA2TiTuVFwDVmxe8yMc98ap9FXsTjDmEjM4lwORkYTOcJtd2R3jyIVQE9bhh2pnjioIajRULSSLrDF4dp27YPruhXC8dXOQAx98EFsJu1AMsY71cFaZbqaTPEZD17lWDBQhUMiMD9dXf6rWaJtl4cFkp9+9yu6NtJYc8CRP1VKEkjc0aydUKp0HyAQp52pAFeu0SqNpAhS1qsFUrTUQGow/TAyWsGsieGayVprHtFgAZRnZ2qh1zsxnfK1um7OX1yNbWYcT/AAqNSwAtptY0AtLc4gukXQb3ZiduCtjfojkWrAWh2O61oIcC4EkOmQ39JkjEYGDrW6stimg86w0nbl2j4LIaKrsNsf1bRBJeSLsXQbjhJAdl2wAY3GAvTNHUbrKm4jHc4AehRzKpoXE7gULGYY3cCP8Ak4BZu2Y1HEgGCAN0AZH3rWhqVMKYAiQTH9xKyv8AqPzXzkSfoUuPrKPhstBdJmXOrqdgxAcTIPHYsnW6F28PL6b2EX3PbDvmJM5bCmmjOSu0rbaWUzTp1C2fhMXrvI6l1RyepEJ4fcTZdDNG1LPZmsqxfkl0GcSZR5A+iTags7etqiq84lw8tyNgq64cz6eZ1ATlhO3HwCayziccYx2fxirz2Rv5earV2RhMTidp+y8mWj17BlrdeJJ+HWdu73sVK0Wdxb1jiA0/C05xOcalctLQRjg3UNZXdGWUV3EOMBoED3wPcljfoP8AQM+y1axlrHOGv2UYoGpTZBY6TAwgiNgEStFZvywGgSAdmfNQ3i9znRgwOjmPfeqcQKBNocbggH2D9lW65wdIBOLXZa8scfcK7J7LdqrNmQBru98qSCkX65IdkQc8ojlJV2ziQTtMyq9pkucdg1qzQEDcfXGFSK2AcRC6zy8EnBdpMToDDOhNJ3Ia7LIbty04c1wkYrDMG3+NYRXRluLeyfe9aSERYtph43p7aMrttZeadu1M0XadTsCkod7M3baJFpeY1NHh91Qtdimm+7tvYjWDI8lsdJWQEl23NCW0rp3GEydOxJQtHmAq1KLoFNv6WOv4ktlrrpumQCAwXjGBI4+paKtYqUw4f+9S53xq5dockE6S2ak24agF2S0CBkRdIvEEtZiDhAmNggboW3ObQcyXFzXuJecBeM3g0RlllhN6FXNuKkQxKpOJfq2ntbmNIHr6oRTYHGXZ/Nr24jXmrrWm7U/ujnl5eKc6zw0KEOHTSZGx12de/eqNptdcGOrcZ1tAI4ySp2vgkHWu9eW54jarqRNxp0GOiVvqU6k1AQxwg5Z6jgt8LQ35m47wvMG2sZ4qVlrVI5fFUSlh8thCsTJk4NzjAcOKF2moZJwnM4TA1CNutE63a7Lf0nCdvzFRu0fDYGJJknWZXG1Z1IFsst55vySYB24/ae5FadmuYtgQIEYJ4p/mHfjO8CPVSVH6gPeCMQitNYuGAl0Zep37k2qw06Zb/JUbJaZnXjsBynht79Sk0i8dXhrMnUZ+yaXAIpWGjeeTqaI8FUj82P3DLiitiBYx20g+OH1jih9AxWnMSY4KbVUMmXHDB52mMxtj3wV2IAG4KO5MN2YnXjl91ZcJVEhSEeX3XV1y774ImHNP3TvMKIGOSlDkyEaClltctgn3sXHU8Z70Nyx7/qitktF4RrSNDxeiwKkiCqVamrJCjrkAEnVmlCwHpPRRq1Kbh2g2Q4HLaDG3P2Fk+k9qFG61g7LQLgaMDGuT+kZCMSVrNKaWcaTm0xDQO0QMXEnL69ywdorF9ZrWi8AIIEBzml2DXXhIdrut2nEkFWxx89viOPJJxejWNYRZarxiWMaRvwn69yjs1UPptdtATujb/wDyVZhMw+7nPZDnTr3+SE6Heab30iZxLmzykev925K41aK45W7JbU2FAXYTnqcN23iiNqpobdg7skYlZq1Y9veNRU1NU6eBjVmrVPL2UwiZrH0A2oIyf2e7EeR712o3E/Xh75pJKbHIqlPv+w+ijqM9F1JAJE4cMvfHUqlUQWtOIBw4DGDtyj+EkljMI1qcNjPAnuCHto9qlwPvvCSSDMgncgpxEpJJgHLnr9FxrMQNqSSJhobPinT4JJLGJGDxwUd4tcIPDADDXJGfOTiccAEkk3om+hWz1ZCraeJFJ0bh4pJKEuFkQCwtNPqyOyRB37cV53b7O+nXf1b4IAY4wLxGLDDokAtc3nO4pJLrwnH/AKAxoB5NGq4Ma1hDIaDJknq3Th81OeEIfVBDw/5SRyEHvgxySSSZFUg4uMOEzy996o2lmvekkpnUuENRhgHv7k9pO5JJVZI//9k="/>
          <p:cNvSpPr>
            <a:spLocks noChangeAspect="1" noChangeArrowheads="1"/>
          </p:cNvSpPr>
          <p:nvPr/>
        </p:nvSpPr>
        <p:spPr bwMode="auto">
          <a:xfrm>
            <a:off x="2746375" y="922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025" y="822800"/>
            <a:ext cx="2857500" cy="28575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4988" y="846138"/>
            <a:ext cx="2857500" cy="2857500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696141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Was liest du jetzt?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</a:rPr>
              <a:t>Ich _________ jetzt ein Buch.</a:t>
            </a:r>
          </a:p>
        </p:txBody>
      </p:sp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lese</a:t>
            </a:r>
          </a:p>
        </p:txBody>
      </p: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liest</a:t>
            </a: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liest</a:t>
            </a:r>
          </a:p>
        </p:txBody>
      </p:sp>
      <p:sp>
        <p:nvSpPr>
          <p:cNvPr id="4103" name="AutoShape 8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lesen</a:t>
            </a:r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lest</a:t>
            </a:r>
          </a:p>
        </p:txBody>
      </p:sp>
      <p:sp>
        <p:nvSpPr>
          <p:cNvPr id="4105" name="AutoShape 10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lesen</a:t>
            </a:r>
          </a:p>
        </p:txBody>
      </p:sp>
      <p:sp>
        <p:nvSpPr>
          <p:cNvPr id="4106" name="AutoShape 11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lesen</a:t>
            </a:r>
          </a:p>
        </p:txBody>
      </p:sp>
    </p:spTree>
    <p:extLst>
      <p:ext uri="{BB962C8B-B14F-4D97-AF65-F5344CB8AC3E}">
        <p14:creationId xmlns:p14="http://schemas.microsoft.com/office/powerpoint/2010/main" val="217013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Was liest du jetzt?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</a:rPr>
              <a:t>Ich _________ jetzt ein Buch.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581400" y="1676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lese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liest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liest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lesen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lest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lesen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FF"/>
                </a:solidFill>
              </a:rPr>
              <a:t>lesen</a:t>
            </a:r>
          </a:p>
        </p:txBody>
      </p:sp>
    </p:spTree>
    <p:extLst>
      <p:ext uri="{BB962C8B-B14F-4D97-AF65-F5344CB8AC3E}">
        <p14:creationId xmlns:p14="http://schemas.microsoft.com/office/powerpoint/2010/main" val="36580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Was liest du jetzt?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/>
              <a:t>Ich _________ die Zeitung.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lest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</p:spTree>
    <p:extLst>
      <p:ext uri="{BB962C8B-B14F-4D97-AF65-F5344CB8AC3E}">
        <p14:creationId xmlns:p14="http://schemas.microsoft.com/office/powerpoint/2010/main" val="26154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Was liest du jetzt?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/>
              <a:t>Ich _________ die Zeitung.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581400" y="1676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lest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</p:spTree>
    <p:extLst>
      <p:ext uri="{BB962C8B-B14F-4D97-AF65-F5344CB8AC3E}">
        <p14:creationId xmlns:p14="http://schemas.microsoft.com/office/powerpoint/2010/main" val="11576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Was liest Hans jetzt?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/>
              <a:t>Er _________ einen Roman.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286000" y="5867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lest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</p:spTree>
    <p:extLst>
      <p:ext uri="{BB962C8B-B14F-4D97-AF65-F5344CB8AC3E}">
        <p14:creationId xmlns:p14="http://schemas.microsoft.com/office/powerpoint/2010/main" val="20133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Was liest Hans jetzt?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678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/>
              <a:t>Er _________ einen Roman.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2860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2860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276600" y="16764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liest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724400" y="38100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47244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lest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724400" y="57912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7086600" y="4876800"/>
            <a:ext cx="2209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/>
              <a:t>lesen</a:t>
            </a:r>
          </a:p>
        </p:txBody>
      </p:sp>
    </p:spTree>
    <p:extLst>
      <p:ext uri="{BB962C8B-B14F-4D97-AF65-F5344CB8AC3E}">
        <p14:creationId xmlns:p14="http://schemas.microsoft.com/office/powerpoint/2010/main" val="317552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ONLIT">
  <a:themeElements>
    <a:clrScheme name="NEONLIT 1">
      <a:dk1>
        <a:srgbClr val="393939"/>
      </a:dk1>
      <a:lt1>
        <a:srgbClr val="FFFFFF"/>
      </a:lt1>
      <a:dk2>
        <a:srgbClr val="000000"/>
      </a:dk2>
      <a:lt2>
        <a:srgbClr val="FF9900"/>
      </a:lt2>
      <a:accent1>
        <a:srgbClr val="9900FF"/>
      </a:accent1>
      <a:accent2>
        <a:srgbClr val="D60093"/>
      </a:accent2>
      <a:accent3>
        <a:srgbClr val="AAAAAA"/>
      </a:accent3>
      <a:accent4>
        <a:srgbClr val="DADADA"/>
      </a:accent4>
      <a:accent5>
        <a:srgbClr val="CAAAFF"/>
      </a:accent5>
      <a:accent6>
        <a:srgbClr val="C20085"/>
      </a:accent6>
      <a:hlink>
        <a:srgbClr val="00CCCC"/>
      </a:hlink>
      <a:folHlink>
        <a:srgbClr val="969696"/>
      </a:folHlink>
    </a:clrScheme>
    <a:fontScheme name="NEONL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EONLIT 1">
        <a:dk1>
          <a:srgbClr val="393939"/>
        </a:dk1>
        <a:lt1>
          <a:srgbClr val="FFFFFF"/>
        </a:lt1>
        <a:dk2>
          <a:srgbClr val="000000"/>
        </a:dk2>
        <a:lt2>
          <a:srgbClr val="FF9900"/>
        </a:lt2>
        <a:accent1>
          <a:srgbClr val="9900FF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CAAAFF"/>
        </a:accent5>
        <a:accent6>
          <a:srgbClr val="C20085"/>
        </a:accent6>
        <a:hlink>
          <a:srgbClr val="00CCCC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8AB9E7"/>
        </a:accent6>
        <a:hlink>
          <a:srgbClr val="CCCCF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DDDDD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NEONLIT">
  <a:themeElements>
    <a:clrScheme name="NEONLIT 1">
      <a:dk1>
        <a:srgbClr val="393939"/>
      </a:dk1>
      <a:lt1>
        <a:srgbClr val="FFFFFF"/>
      </a:lt1>
      <a:dk2>
        <a:srgbClr val="000000"/>
      </a:dk2>
      <a:lt2>
        <a:srgbClr val="FF9900"/>
      </a:lt2>
      <a:accent1>
        <a:srgbClr val="9900FF"/>
      </a:accent1>
      <a:accent2>
        <a:srgbClr val="D60093"/>
      </a:accent2>
      <a:accent3>
        <a:srgbClr val="AAAAAA"/>
      </a:accent3>
      <a:accent4>
        <a:srgbClr val="DADADA"/>
      </a:accent4>
      <a:accent5>
        <a:srgbClr val="CAAAFF"/>
      </a:accent5>
      <a:accent6>
        <a:srgbClr val="C20085"/>
      </a:accent6>
      <a:hlink>
        <a:srgbClr val="00CCCC"/>
      </a:hlink>
      <a:folHlink>
        <a:srgbClr val="969696"/>
      </a:folHlink>
    </a:clrScheme>
    <a:fontScheme name="NEONL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EONLIT 1">
        <a:dk1>
          <a:srgbClr val="393939"/>
        </a:dk1>
        <a:lt1>
          <a:srgbClr val="FFFFFF"/>
        </a:lt1>
        <a:dk2>
          <a:srgbClr val="000000"/>
        </a:dk2>
        <a:lt2>
          <a:srgbClr val="FF9900"/>
        </a:lt2>
        <a:accent1>
          <a:srgbClr val="9900FF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CAAAFF"/>
        </a:accent5>
        <a:accent6>
          <a:srgbClr val="C20085"/>
        </a:accent6>
        <a:hlink>
          <a:srgbClr val="00CCCC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8AB9E7"/>
        </a:accent6>
        <a:hlink>
          <a:srgbClr val="CCCCF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DDDDD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NEONLIT">
  <a:themeElements>
    <a:clrScheme name="NEONLIT 1">
      <a:dk1>
        <a:srgbClr val="393939"/>
      </a:dk1>
      <a:lt1>
        <a:srgbClr val="FFFFFF"/>
      </a:lt1>
      <a:dk2>
        <a:srgbClr val="000000"/>
      </a:dk2>
      <a:lt2>
        <a:srgbClr val="FF9900"/>
      </a:lt2>
      <a:accent1>
        <a:srgbClr val="9900FF"/>
      </a:accent1>
      <a:accent2>
        <a:srgbClr val="D60093"/>
      </a:accent2>
      <a:accent3>
        <a:srgbClr val="AAAAAA"/>
      </a:accent3>
      <a:accent4>
        <a:srgbClr val="DADADA"/>
      </a:accent4>
      <a:accent5>
        <a:srgbClr val="CAAAFF"/>
      </a:accent5>
      <a:accent6>
        <a:srgbClr val="C20085"/>
      </a:accent6>
      <a:hlink>
        <a:srgbClr val="00CCCC"/>
      </a:hlink>
      <a:folHlink>
        <a:srgbClr val="969696"/>
      </a:folHlink>
    </a:clrScheme>
    <a:fontScheme name="NEONL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EONLIT 1">
        <a:dk1>
          <a:srgbClr val="393939"/>
        </a:dk1>
        <a:lt1>
          <a:srgbClr val="FFFFFF"/>
        </a:lt1>
        <a:dk2>
          <a:srgbClr val="000000"/>
        </a:dk2>
        <a:lt2>
          <a:srgbClr val="FF9900"/>
        </a:lt2>
        <a:accent1>
          <a:srgbClr val="9900FF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CAAAFF"/>
        </a:accent5>
        <a:accent6>
          <a:srgbClr val="C20085"/>
        </a:accent6>
        <a:hlink>
          <a:srgbClr val="00CCCC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8AB9E7"/>
        </a:accent6>
        <a:hlink>
          <a:srgbClr val="CCCCF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DDDDD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NEONLIT">
  <a:themeElements>
    <a:clrScheme name="NEONLIT 1">
      <a:dk1>
        <a:srgbClr val="393939"/>
      </a:dk1>
      <a:lt1>
        <a:srgbClr val="FFFFFF"/>
      </a:lt1>
      <a:dk2>
        <a:srgbClr val="000000"/>
      </a:dk2>
      <a:lt2>
        <a:srgbClr val="FF9900"/>
      </a:lt2>
      <a:accent1>
        <a:srgbClr val="9900FF"/>
      </a:accent1>
      <a:accent2>
        <a:srgbClr val="D60093"/>
      </a:accent2>
      <a:accent3>
        <a:srgbClr val="AAAAAA"/>
      </a:accent3>
      <a:accent4>
        <a:srgbClr val="DADADA"/>
      </a:accent4>
      <a:accent5>
        <a:srgbClr val="CAAAFF"/>
      </a:accent5>
      <a:accent6>
        <a:srgbClr val="C20085"/>
      </a:accent6>
      <a:hlink>
        <a:srgbClr val="00CCCC"/>
      </a:hlink>
      <a:folHlink>
        <a:srgbClr val="969696"/>
      </a:folHlink>
    </a:clrScheme>
    <a:fontScheme name="NEONL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EONLIT 1">
        <a:dk1>
          <a:srgbClr val="393939"/>
        </a:dk1>
        <a:lt1>
          <a:srgbClr val="FFFFFF"/>
        </a:lt1>
        <a:dk2>
          <a:srgbClr val="000000"/>
        </a:dk2>
        <a:lt2>
          <a:srgbClr val="FF9900"/>
        </a:lt2>
        <a:accent1>
          <a:srgbClr val="9900FF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CAAAFF"/>
        </a:accent5>
        <a:accent6>
          <a:srgbClr val="C20085"/>
        </a:accent6>
        <a:hlink>
          <a:srgbClr val="00CCCC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8AB9E7"/>
        </a:accent6>
        <a:hlink>
          <a:srgbClr val="CCCCF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DDDDD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NEONLIT">
  <a:themeElements>
    <a:clrScheme name="NEONLIT 1">
      <a:dk1>
        <a:srgbClr val="393939"/>
      </a:dk1>
      <a:lt1>
        <a:srgbClr val="FFFFFF"/>
      </a:lt1>
      <a:dk2>
        <a:srgbClr val="000000"/>
      </a:dk2>
      <a:lt2>
        <a:srgbClr val="FF9900"/>
      </a:lt2>
      <a:accent1>
        <a:srgbClr val="9900FF"/>
      </a:accent1>
      <a:accent2>
        <a:srgbClr val="D60093"/>
      </a:accent2>
      <a:accent3>
        <a:srgbClr val="AAAAAA"/>
      </a:accent3>
      <a:accent4>
        <a:srgbClr val="DADADA"/>
      </a:accent4>
      <a:accent5>
        <a:srgbClr val="CAAAFF"/>
      </a:accent5>
      <a:accent6>
        <a:srgbClr val="C20085"/>
      </a:accent6>
      <a:hlink>
        <a:srgbClr val="00CCCC"/>
      </a:hlink>
      <a:folHlink>
        <a:srgbClr val="969696"/>
      </a:folHlink>
    </a:clrScheme>
    <a:fontScheme name="NEONL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EONLIT 1">
        <a:dk1>
          <a:srgbClr val="393939"/>
        </a:dk1>
        <a:lt1>
          <a:srgbClr val="FFFFFF"/>
        </a:lt1>
        <a:dk2>
          <a:srgbClr val="000000"/>
        </a:dk2>
        <a:lt2>
          <a:srgbClr val="FF9900"/>
        </a:lt2>
        <a:accent1>
          <a:srgbClr val="9900FF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CAAAFF"/>
        </a:accent5>
        <a:accent6>
          <a:srgbClr val="C20085"/>
        </a:accent6>
        <a:hlink>
          <a:srgbClr val="00CCCC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8AB9E7"/>
        </a:accent6>
        <a:hlink>
          <a:srgbClr val="CCCCF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DDDDD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356</Words>
  <Application>Microsoft Office PowerPoint</Application>
  <PresentationFormat>Widescreen</PresentationFormat>
  <Paragraphs>178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Calibri</vt:lpstr>
      <vt:lpstr>Calibri Light</vt:lpstr>
      <vt:lpstr>Kristen ITC</vt:lpstr>
      <vt:lpstr>Monotype Sorts</vt:lpstr>
      <vt:lpstr>Office Theme</vt:lpstr>
      <vt:lpstr>NEONLIT</vt:lpstr>
      <vt:lpstr>1_NEONLIT</vt:lpstr>
      <vt:lpstr>2_NEONLIT</vt:lpstr>
      <vt:lpstr>3_NEONLIT</vt:lpstr>
      <vt:lpstr>4_NEONLIT</vt:lpstr>
      <vt:lpstr>1_Office Theme</vt:lpstr>
      <vt:lpstr>PowerPoint Presentation</vt:lpstr>
      <vt:lpstr>DAS DATUM   GEBURTSTAGE  </vt:lpstr>
      <vt:lpstr>Heute ist _____ , der ______(-te) Januar, 2017                    23.01.2017  </vt:lpstr>
      <vt:lpstr>Was liest du jetzt?</vt:lpstr>
      <vt:lpstr>Was liest du jetzt?</vt:lpstr>
      <vt:lpstr>Was liest du jetzt?</vt:lpstr>
      <vt:lpstr>Was liest du jetzt?</vt:lpstr>
      <vt:lpstr>Was liest Hans jetzt?</vt:lpstr>
      <vt:lpstr>Was liest Hans jetzt?</vt:lpstr>
      <vt:lpstr>Was liest Anna jetzt?</vt:lpstr>
      <vt:lpstr>Was liest Anna jetzt?</vt:lpstr>
      <vt:lpstr>Was ißt du gern?</vt:lpstr>
      <vt:lpstr>Was ißt du gern?</vt:lpstr>
      <vt:lpstr>Was ißt Hans gern?</vt:lpstr>
      <vt:lpstr>Was ißt Hans gern?</vt:lpstr>
      <vt:lpstr>Was ißt Anna gern?</vt:lpstr>
      <vt:lpstr>Was ißt Anna gern?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Ehnle</dc:creator>
  <cp:lastModifiedBy>kelsey ehnle</cp:lastModifiedBy>
  <cp:revision>2</cp:revision>
  <dcterms:created xsi:type="dcterms:W3CDTF">2017-01-23T13:00:43Z</dcterms:created>
  <dcterms:modified xsi:type="dcterms:W3CDTF">2017-01-23T13:30:11Z</dcterms:modified>
</cp:coreProperties>
</file>