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F43B-DDFB-4805-A573-F30089EBFDAB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A8B6-2B09-4398-B158-4081339BD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8168"/>
            <a:ext cx="7772400" cy="1470025"/>
          </a:xfrm>
        </p:spPr>
        <p:txBody>
          <a:bodyPr/>
          <a:lstStyle/>
          <a:p>
            <a:r>
              <a:rPr lang="en-US" dirty="0" smtClean="0"/>
              <a:t>“Stress </a:t>
            </a:r>
            <a:r>
              <a:rPr lang="en-US" dirty="0" err="1" smtClean="0"/>
              <a:t>lasse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an </a:t>
            </a:r>
            <a:r>
              <a:rPr lang="en-US" dirty="0" err="1" smtClean="0"/>
              <a:t>mich</a:t>
            </a:r>
            <a:r>
              <a:rPr lang="en-US" dirty="0" smtClean="0"/>
              <a:t> ran!”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Fragen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104321"/>
            <a:ext cx="5867400" cy="3316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Mein </a:t>
            </a:r>
            <a:r>
              <a:rPr lang="en-US" dirty="0" err="1" smtClean="0"/>
              <a:t>schönster</a:t>
            </a:r>
            <a:r>
              <a:rPr lang="en-US" dirty="0" smtClean="0"/>
              <a:t> </a:t>
            </a:r>
            <a:r>
              <a:rPr lang="en-US" dirty="0" err="1" smtClean="0"/>
              <a:t>Grund</a:t>
            </a:r>
            <a:r>
              <a:rPr lang="en-US" dirty="0" smtClean="0"/>
              <a:t> </a:t>
            </a:r>
            <a:r>
              <a:rPr lang="en-US" dirty="0" err="1" smtClean="0"/>
              <a:t>morgens</a:t>
            </a:r>
            <a:r>
              <a:rPr lang="en-US" dirty="0" smtClean="0"/>
              <a:t> </a:t>
            </a:r>
            <a:r>
              <a:rPr lang="en-US" dirty="0" err="1" smtClean="0"/>
              <a:t>aufzustehen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Ein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neuer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Tag…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wer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wei</a:t>
            </a:r>
            <a:r>
              <a:rPr lang="el-GR" dirty="0" smtClean="0">
                <a:solidFill>
                  <a:srgbClr val="7030A0"/>
                </a:solidFill>
                <a:latin typeface="Calibri"/>
              </a:rPr>
              <a:t>β</a:t>
            </a:r>
            <a:r>
              <a:rPr lang="en-US" dirty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was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heute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passiert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?!  Und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liebe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alle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meine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Schüler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!!</a:t>
            </a:r>
            <a:endParaRPr lang="en-US" dirty="0">
              <a:solidFill>
                <a:srgbClr val="7030A0"/>
              </a:solidFill>
              <a:latin typeface="Bell MT" pitchFamily="18" charset="0"/>
            </a:endParaRPr>
          </a:p>
        </p:txBody>
      </p:sp>
      <p:pic>
        <p:nvPicPr>
          <p:cNvPr id="9218" name="Picture 2" descr="C:\Documents and Settings\sfloyd002\Local Settings\Temporary Internet Files\Content.IE5\AABU5BK8\MP900448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962400"/>
            <a:ext cx="3200400" cy="2133600"/>
          </a:xfrm>
          <a:prstGeom prst="rect">
            <a:avLst/>
          </a:prstGeom>
          <a:noFill/>
        </p:spPr>
      </p:pic>
      <p:pic>
        <p:nvPicPr>
          <p:cNvPr id="9219" name="Picture 3" descr="C:\Documents and Settings\sfloyd002\Local Settings\Temporary Internet Files\Content.IE5\YZNU1F56\MP90044233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640" y="28194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Lebensmotto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Lieben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Bell MT" pitchFamily="18" charset="0"/>
              </a:rPr>
              <a:t>l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ernen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sich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verbessern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, und das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Leben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genie</a:t>
            </a:r>
            <a:r>
              <a:rPr lang="el-GR" dirty="0" smtClean="0">
                <a:solidFill>
                  <a:srgbClr val="7030A0"/>
                </a:solidFill>
                <a:latin typeface="Calibri"/>
              </a:rPr>
              <a:t>β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en.</a:t>
            </a:r>
            <a:endParaRPr lang="en-US" dirty="0">
              <a:solidFill>
                <a:srgbClr val="7030A0"/>
              </a:solidFill>
              <a:latin typeface="Bell MT" pitchFamily="18" charset="0"/>
            </a:endParaRPr>
          </a:p>
        </p:txBody>
      </p:sp>
      <p:pic>
        <p:nvPicPr>
          <p:cNvPr id="10242" name="Picture 2" descr="C:\Documents and Settings\sfloyd002\Local Settings\Temporary Internet Files\Content.IE5\5DNVN22Z\MP9004402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13760"/>
            <a:ext cx="4876800" cy="2145792"/>
          </a:xfrm>
          <a:prstGeom prst="rect">
            <a:avLst/>
          </a:prstGeom>
          <a:noFill/>
        </p:spPr>
      </p:pic>
      <p:pic>
        <p:nvPicPr>
          <p:cNvPr id="10243" name="Picture 3" descr="C:\Documents and Settings\sfloyd002\Local Settings\Temporary Internet Files\Content.IE5\YZNU1F56\MP9102163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76600"/>
            <a:ext cx="332377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Wann</a:t>
            </a:r>
            <a:r>
              <a:rPr lang="en-US" dirty="0" smtClean="0"/>
              <a:t> </a:t>
            </a:r>
            <a:r>
              <a:rPr lang="en-US" dirty="0" err="1" smtClean="0"/>
              <a:t>hattest</a:t>
            </a:r>
            <a:r>
              <a:rPr lang="en-US" dirty="0" smtClean="0"/>
              <a:t> du </a:t>
            </a:r>
            <a:r>
              <a:rPr lang="en-US" dirty="0" err="1" smtClean="0"/>
              <a:t>zuletzt</a:t>
            </a:r>
            <a:r>
              <a:rPr lang="en-US" dirty="0" smtClean="0"/>
              <a:t> </a:t>
            </a:r>
            <a:r>
              <a:rPr lang="en-US" dirty="0" err="1" smtClean="0"/>
              <a:t>richtig</a:t>
            </a:r>
            <a:r>
              <a:rPr lang="en-US" dirty="0" smtClean="0"/>
              <a:t> Spa</a:t>
            </a:r>
            <a:r>
              <a:rPr lang="el-GR" dirty="0" smtClean="0"/>
              <a:t>β</a:t>
            </a:r>
            <a:r>
              <a:rPr lang="en-US" dirty="0" smtClean="0"/>
              <a:t> am </a:t>
            </a:r>
            <a:r>
              <a:rPr lang="en-US" dirty="0" err="1" smtClean="0"/>
              <a:t>Leben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de-DE" dirty="0" smtClean="0">
                <a:solidFill>
                  <a:srgbClr val="7030A0"/>
                </a:solidFill>
                <a:latin typeface="Bell MT" pitchFamily="18" charset="0"/>
              </a:rPr>
              <a:t>Vorletztes Wochenende habe ich viel Spaß gehabt!  (Ich hatte viel Spaß.)</a:t>
            </a:r>
          </a:p>
          <a:p>
            <a:r>
              <a:rPr lang="de-DE" dirty="0" smtClean="0">
                <a:solidFill>
                  <a:srgbClr val="7030A0"/>
                </a:solidFill>
                <a:latin typeface="Bell MT" pitchFamily="18" charset="0"/>
              </a:rPr>
              <a:t>Am Samstag habe ich Tennis gespielt und mich gesonnt.  Ich bin zwei Stunden gelaufen.  Am Sonntag habe ich ein Verabredung bei IHOP gehabt und habe Nutella Crepes gegessen!</a:t>
            </a:r>
            <a:endParaRPr lang="en-US" dirty="0">
              <a:solidFill>
                <a:srgbClr val="7030A0"/>
              </a:solidFill>
              <a:latin typeface="Bell M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980432"/>
            <a:ext cx="3352800" cy="1877568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Welchem</a:t>
            </a:r>
            <a:r>
              <a:rPr lang="en-US" dirty="0" smtClean="0"/>
              <a:t> </a:t>
            </a:r>
            <a:r>
              <a:rPr lang="en-US" dirty="0" err="1" smtClean="0"/>
              <a:t>Genuss</a:t>
            </a:r>
            <a:r>
              <a:rPr lang="en-US" dirty="0" smtClean="0"/>
              <a:t> </a:t>
            </a:r>
            <a:r>
              <a:rPr lang="en-US" dirty="0" err="1" smtClean="0"/>
              <a:t>kannst</a:t>
            </a:r>
            <a:r>
              <a:rPr lang="en-US" dirty="0" smtClean="0"/>
              <a:t>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widerstehen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liebe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de-DE" dirty="0" smtClean="0">
                <a:solidFill>
                  <a:srgbClr val="7030A0"/>
                </a:solidFill>
                <a:latin typeface="Bell MT" pitchFamily="18" charset="0"/>
              </a:rPr>
              <a:t>Avocado!!!  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esse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am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Wochenende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jedem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Morgen </a:t>
            </a:r>
            <a:r>
              <a:rPr lang="de-DE" dirty="0" smtClean="0">
                <a:solidFill>
                  <a:srgbClr val="7030A0"/>
                </a:solidFill>
                <a:latin typeface="Bell MT" pitchFamily="18" charset="0"/>
              </a:rPr>
              <a:t>Avocado mit Ei.</a:t>
            </a:r>
            <a:endParaRPr lang="en-US" dirty="0">
              <a:solidFill>
                <a:srgbClr val="7030A0"/>
              </a:solidFill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427" y="3022600"/>
            <a:ext cx="4387146" cy="32861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reagierst</a:t>
            </a:r>
            <a:r>
              <a:rPr lang="en-US" dirty="0" smtClean="0"/>
              <a:t> du auf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mache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Sport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oder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gehe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spazieren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.</a:t>
            </a:r>
            <a:endParaRPr lang="en-US" dirty="0">
              <a:solidFill>
                <a:srgbClr val="7030A0"/>
              </a:solidFill>
              <a:latin typeface="Bell MT" pitchFamily="18" charset="0"/>
            </a:endParaRPr>
          </a:p>
        </p:txBody>
      </p:sp>
      <p:pic>
        <p:nvPicPr>
          <p:cNvPr id="3074" name="Picture 2" descr="C:\Documents and Settings\sfloyd002\Local Settings\Temporary Internet Files\Content.IE5\YZNU1F56\MP9004016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95600"/>
            <a:ext cx="3121152" cy="312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Erfahrungen</a:t>
            </a:r>
            <a:r>
              <a:rPr lang="en-US" dirty="0" smtClean="0"/>
              <a:t> hast du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Diäten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mache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nicht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gern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Diät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. 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esse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gesund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, bin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aktiv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und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mache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viel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Sport.</a:t>
            </a:r>
            <a:endParaRPr lang="en-US" dirty="0">
              <a:solidFill>
                <a:srgbClr val="7030A0"/>
              </a:solidFill>
              <a:latin typeface="Bell MT" pitchFamily="18" charset="0"/>
            </a:endParaRPr>
          </a:p>
        </p:txBody>
      </p:sp>
      <p:pic>
        <p:nvPicPr>
          <p:cNvPr id="4101" name="Picture 5" descr="C:\Documents and Settings\sfloyd002\Local Settings\Temporary Internet Files\Content.IE5\3C15DRRQ\MP9004227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dominierender</a:t>
            </a:r>
            <a:r>
              <a:rPr lang="en-US" dirty="0" smtClean="0"/>
              <a:t> </a:t>
            </a:r>
            <a:r>
              <a:rPr lang="en-US" dirty="0" err="1" smtClean="0"/>
              <a:t>Charakterzug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kann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stur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sein,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aber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habe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oft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Spaß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am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Leben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.  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Oft bin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glücklich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positiv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und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energisch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. 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lache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oft!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bin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sehr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flei</a:t>
            </a:r>
            <a:r>
              <a:rPr lang="el-GR" dirty="0" smtClean="0">
                <a:solidFill>
                  <a:srgbClr val="7030A0"/>
                </a:solidFill>
                <a:latin typeface="Calibri"/>
              </a:rPr>
              <a:t>β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ig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und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motiviert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.</a:t>
            </a:r>
            <a:endParaRPr lang="en-US" dirty="0">
              <a:solidFill>
                <a:srgbClr val="7030A0"/>
              </a:solidFill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942"/>
          <a:stretch/>
        </p:blipFill>
        <p:spPr>
          <a:xfrm>
            <a:off x="3657600" y="3200400"/>
            <a:ext cx="2479466" cy="3436830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430713"/>
            <a:ext cx="2695575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791" y="398303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Dinge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r>
              <a:rPr lang="en-US" dirty="0" smtClean="0"/>
              <a:t> </a:t>
            </a:r>
            <a:r>
              <a:rPr lang="en-US" dirty="0" err="1" smtClean="0"/>
              <a:t>dich</a:t>
            </a:r>
            <a:r>
              <a:rPr lang="en-US" dirty="0" smtClean="0"/>
              <a:t> “</a:t>
            </a:r>
            <a:r>
              <a:rPr lang="en-US" dirty="0" err="1" smtClean="0"/>
              <a:t>krank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Unordnung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faul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sein, 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und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ein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Versprechen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brechen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machen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mich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wahnsinnig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!</a:t>
            </a:r>
          </a:p>
          <a:p>
            <a:endParaRPr lang="en-US" dirty="0">
              <a:solidFill>
                <a:srgbClr val="7030A0"/>
              </a:solidFill>
              <a:latin typeface="Bell MT" pitchFamily="18" charset="0"/>
            </a:endParaRPr>
          </a:p>
        </p:txBody>
      </p:sp>
      <p:pic>
        <p:nvPicPr>
          <p:cNvPr id="6146" name="Picture 2" descr="C:\Documents and Settings\sfloyd002\Local Settings\Temporary Internet Files\Content.IE5\MF9461KQ\MP9004464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0"/>
            <a:ext cx="4953000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schönstes</a:t>
            </a:r>
            <a:r>
              <a:rPr lang="en-US" dirty="0" smtClean="0"/>
              <a:t> </a:t>
            </a:r>
            <a:r>
              <a:rPr lang="en-US" dirty="0" err="1" smtClean="0"/>
              <a:t>Urlaubsziel</a:t>
            </a:r>
            <a:r>
              <a:rPr lang="en-US" dirty="0" smtClean="0"/>
              <a:t> und </a:t>
            </a:r>
            <a:r>
              <a:rPr lang="en-US" dirty="0" err="1" smtClean="0"/>
              <a:t>warum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So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eine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schwere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Frage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!! 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Neuseeland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und Thailand– 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die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Landschaft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ist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wunderschön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. 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bin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auch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aktiv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und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wandere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gern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, und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 mag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Elefanten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!</a:t>
            </a:r>
            <a:endParaRPr lang="en-US" dirty="0">
              <a:solidFill>
                <a:srgbClr val="7030A0"/>
              </a:solidFill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63181"/>
            <a:ext cx="4267200" cy="28396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384" y="4015263"/>
            <a:ext cx="4081816" cy="229346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grö</a:t>
            </a:r>
            <a:r>
              <a:rPr lang="el-GR" dirty="0" smtClean="0"/>
              <a:t>β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Versäumnis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kann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kein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Musikinstrument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spielen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und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ich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kann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nicht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 gut </a:t>
            </a:r>
            <a:r>
              <a:rPr lang="en-US" dirty="0" err="1" smtClean="0">
                <a:solidFill>
                  <a:srgbClr val="7030A0"/>
                </a:solidFill>
                <a:latin typeface="Bell MT" pitchFamily="18" charset="0"/>
              </a:rPr>
              <a:t>singen</a:t>
            </a:r>
            <a:r>
              <a:rPr lang="en-US" dirty="0" smtClean="0">
                <a:solidFill>
                  <a:srgbClr val="7030A0"/>
                </a:solidFill>
                <a:latin typeface="Bell MT" pitchFamily="18" charset="0"/>
              </a:rPr>
              <a:t>.  </a:t>
            </a:r>
            <a:endParaRPr lang="en-US" dirty="0">
              <a:solidFill>
                <a:srgbClr val="7030A0"/>
              </a:solidFill>
              <a:latin typeface="Bell MT" pitchFamily="18" charset="0"/>
            </a:endParaRPr>
          </a:p>
        </p:txBody>
      </p:sp>
      <p:pic>
        <p:nvPicPr>
          <p:cNvPr id="8194" name="Picture 2" descr="C:\Documents and Settings\sfloyd002\Local Settings\Temporary Internet Files\Content.IE5\MEEWKENO\MP9004001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52800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282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Bell MT</vt:lpstr>
      <vt:lpstr>Calibri</vt:lpstr>
      <vt:lpstr>Office Theme</vt:lpstr>
      <vt:lpstr>“Stress lasse ich nicht an mich ran!”</vt:lpstr>
      <vt:lpstr>Wann hattest du zuletzt richtig Spaβ am Leben?</vt:lpstr>
      <vt:lpstr>Welchem Genuss kannst du nicht widerstehen?</vt:lpstr>
      <vt:lpstr>Wie reagierst du auf Stress?</vt:lpstr>
      <vt:lpstr>Welche Erfahrungen hast du mit Diäten?</vt:lpstr>
      <vt:lpstr>Was ist dein dominierender Charakterzug?</vt:lpstr>
      <vt:lpstr>Welche Dinge machen dich “krank”?</vt:lpstr>
      <vt:lpstr>Was ist dein schönstes Urlaubsziel und warum?</vt:lpstr>
      <vt:lpstr>Was ist dein gröβtes Versäumnis?</vt:lpstr>
      <vt:lpstr>Mein schönster Grund morgens aufzustehen…</vt:lpstr>
      <vt:lpstr>Dein Lebensmotto?</vt:lpstr>
    </vt:vector>
  </TitlesOfParts>
  <Company>Horry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“Stress lasse ich nicht an mich ran!”</dc:title>
  <dc:creator>Technology</dc:creator>
  <cp:lastModifiedBy>kelsey ehnle</cp:lastModifiedBy>
  <cp:revision>7</cp:revision>
  <dcterms:created xsi:type="dcterms:W3CDTF">2014-03-20T12:01:00Z</dcterms:created>
  <dcterms:modified xsi:type="dcterms:W3CDTF">2016-03-20T21:43:38Z</dcterms:modified>
</cp:coreProperties>
</file>