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32" r:id="rId3"/>
    <p:sldMasterId id="2147483744" r:id="rId4"/>
    <p:sldMasterId id="2147483756" r:id="rId5"/>
  </p:sldMasterIdLst>
  <p:notesMasterIdLst>
    <p:notesMasterId r:id="rId54"/>
  </p:notesMasterIdLst>
  <p:sldIdLst>
    <p:sldId id="26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4" r:id="rId20"/>
    <p:sldId id="284" r:id="rId21"/>
    <p:sldId id="285" r:id="rId22"/>
    <p:sldId id="283" r:id="rId23"/>
    <p:sldId id="312" r:id="rId24"/>
    <p:sldId id="311" r:id="rId25"/>
    <p:sldId id="305" r:id="rId26"/>
    <p:sldId id="306" r:id="rId27"/>
    <p:sldId id="307" r:id="rId28"/>
    <p:sldId id="308" r:id="rId29"/>
    <p:sldId id="309" r:id="rId30"/>
    <p:sldId id="310" r:id="rId31"/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82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86" r:id="rId52"/>
    <p:sldId id="27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5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3973-49C5-8246-903B-69EA34E70C36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893EA-CAB5-2646-BFBE-5FB7BBA63F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17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31E9D8-72F3-464C-AFA3-CDF58EB3F292}" type="slidenum">
              <a:rPr lang="en-US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7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2ABDACF-CAD6-4387-9675-628BA202BE6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9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Race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wall—punkte, wenn du korrekt bist</a:t>
            </a:r>
          </a:p>
          <a:p>
            <a:r>
              <a:rPr lang="de-DE" dirty="0" err="1" smtClean="0"/>
              <a:t>Afterwards....musikalische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stuehle</a:t>
            </a:r>
            <a:r>
              <a:rPr lang="de-DE" baseline="0" dirty="0" smtClean="0"/>
              <a:t> mit </a:t>
            </a:r>
            <a:r>
              <a:rPr lang="de-DE" baseline="0" dirty="0" err="1" smtClean="0"/>
              <a:t>grammatikblaetter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93EA-CAB5-2646-BFBE-5FB7BBA63F5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7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e-D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9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0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3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8/17/2016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5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99FC-E1DB-4CA3-A72A-3DC33F758F7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94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8986-4EDC-491D-B8CB-E856C603BD1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4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454D-948F-41E5-A89A-3B71D7FF29E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5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5139-E962-411B-B64D-596AD8153D8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9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A2A0-C3C4-4685-9870-20B2357E9B2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3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5520D-DBC8-4FB8-B1AB-CC09CA6578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CC4B-ED09-400B-97B3-ACCC08AA75D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4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47D-560F-4A49-8ECD-7E040484795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80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F3F8-D83E-4A34-9436-11F10FED86C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25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1810-4469-4462-A6DD-FC082A14D5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7A89-82A0-46EF-B4AF-C3519F7CDB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0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99FC-E1DB-4CA3-A72A-3DC33F758F7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01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8986-4EDC-491D-B8CB-E856C603BD1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48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454D-948F-41E5-A89A-3B71D7FF29E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0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5139-E962-411B-B64D-596AD8153D8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94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A2A0-C3C4-4685-9870-20B2357E9B2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15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5520D-DBC8-4FB8-B1AB-CC09CA6578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CC4B-ED09-400B-97B3-ACCC08AA75D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8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47D-560F-4A49-8ECD-7E040484795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8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F3F8-D83E-4A34-9436-11F10FED86C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05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1810-4469-4462-A6DD-FC082A14D5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0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7A89-82A0-46EF-B4AF-C3519F7CDB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7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7ED0-47F6-4E5A-A4E4-A7BF4CA532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86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B7AE-E112-4201-994A-E2A71E966F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55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A4BF-4694-42D8-8B07-0D90680772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38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2EF3-51FA-462F-9152-B19DCB2832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47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32C8-E05D-4CB4-A1DF-6A132D4E32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0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EB59-4D08-48FF-AF6D-B3DE0920FE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06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256E0-E2B0-4D95-B72E-66F1C5063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20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4783-58A1-4157-AA27-580B061252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35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0700-DE87-4D2F-8F57-534A66F783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97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3AA3-CD0B-48D0-BFB2-B21434E9AA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38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D2B7-89A6-48FA-B5D6-15F30025D6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98E307-0AC6-1A4D-9E7C-10F23845106E}" type="datetimeFigureOut">
              <a:rPr lang="en-US" smtClean="0"/>
              <a:t>8/17/2016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318B74-DC01-2140-B194-1532E52812D8}" type="slidenum">
              <a:rPr lang="de-DE" smtClean="0"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3823242C-D747-4ADD-80D8-99421268E3A8}" type="datetime1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 defTabSz="914400"/>
              <a:t>8/17/2016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CF40B41D-FD10-4A38-B39B-626510BD49B7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1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0FF489-6550-4925-A190-40B8F768D432}" type="slidenum">
              <a:rPr lang="en-US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6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0FF489-6550-4925-A190-40B8F768D432}" type="slidenum">
              <a:rPr lang="en-US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4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660033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E504217-92F7-45E4-A52E-A57415311C34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9988" y="1660525"/>
            <a:ext cx="48768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latin typeface="Kristen ITC" panose="03050502040202030202" pitchFamily="66" charset="0"/>
              </a:rPr>
              <a:t>DAS DATUM </a:t>
            </a:r>
            <a:br>
              <a:rPr lang="en-US" altLang="en-US" sz="4000" dirty="0" smtClean="0">
                <a:latin typeface="Kristen ITC" panose="03050502040202030202" pitchFamily="66" charset="0"/>
              </a:rPr>
            </a:br>
            <a:r>
              <a:rPr lang="en-US" altLang="en-US" sz="4000" dirty="0" smtClean="0">
                <a:latin typeface="Kristen ITC" panose="03050502040202030202" pitchFamily="66" charset="0"/>
              </a:rPr>
              <a:t/>
            </a:r>
            <a:br>
              <a:rPr lang="en-US" altLang="en-US" sz="4000" dirty="0" smtClean="0">
                <a:latin typeface="Kristen ITC" panose="03050502040202030202" pitchFamily="66" charset="0"/>
              </a:rPr>
            </a:br>
            <a:r>
              <a:rPr lang="en-US" altLang="en-US" sz="4000" dirty="0" smtClean="0">
                <a:latin typeface="Kristen ITC" panose="03050502040202030202" pitchFamily="66" charset="0"/>
              </a:rPr>
              <a:t>GEBURTSTAGE</a:t>
            </a:r>
            <a:br>
              <a:rPr lang="en-US" altLang="en-US" sz="4000" dirty="0" smtClean="0">
                <a:latin typeface="Kristen ITC" panose="03050502040202030202" pitchFamily="66" charset="0"/>
              </a:rPr>
            </a:br>
            <a:r>
              <a:rPr lang="en-US" altLang="en-US" sz="4000" dirty="0" smtClean="0">
                <a:latin typeface="Kristen ITC" panose="03050502040202030202" pitchFamily="66" charset="0"/>
              </a:rPr>
              <a:t/>
            </a:r>
            <a:br>
              <a:rPr lang="en-US" altLang="en-US" sz="4000" dirty="0" smtClean="0">
                <a:latin typeface="Kristen ITC" panose="03050502040202030202" pitchFamily="66" charset="0"/>
              </a:rPr>
            </a:br>
            <a:endParaRPr lang="en-US" altLang="en-US" sz="4000" dirty="0" smtClean="0">
              <a:latin typeface="Kristen ITC" panose="03050502040202030202" pitchFamily="66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3962400" cy="1828800"/>
          </a:xfrm>
        </p:spPr>
        <p:txBody>
          <a:bodyPr/>
          <a:lstStyle/>
          <a:p>
            <a:pPr eaLnBrk="1" hangingPunct="1"/>
            <a:r>
              <a:rPr lang="en-US" sz="4000">
                <a:latin typeface="Kristen ITC" pitchFamily="66" charset="0"/>
              </a:rPr>
              <a:t>UND</a:t>
            </a:r>
          </a:p>
          <a:p>
            <a:pPr eaLnBrk="1" hangingPunct="1"/>
            <a:r>
              <a:rPr lang="en-US" sz="4000">
                <a:latin typeface="Kristen ITC" pitchFamily="66" charset="0"/>
              </a:rPr>
              <a:t> WETTER</a:t>
            </a:r>
          </a:p>
        </p:txBody>
      </p:sp>
      <p:pic>
        <p:nvPicPr>
          <p:cNvPr id="74756" name="Picture 5" descr="MPj04384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36800"/>
            <a:ext cx="37099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Cj03362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1000"/>
            <a:ext cx="36274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905000" y="129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Tafel</a:t>
            </a:r>
          </a:p>
        </p:txBody>
      </p:sp>
    </p:spTree>
    <p:extLst>
      <p:ext uri="{BB962C8B-B14F-4D97-AF65-F5344CB8AC3E}">
        <p14:creationId xmlns:p14="http://schemas.microsoft.com/office/powerpoint/2010/main" val="166825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Kuli</a:t>
            </a:r>
          </a:p>
        </p:txBody>
      </p:sp>
    </p:spTree>
    <p:extLst>
      <p:ext uri="{BB962C8B-B14F-4D97-AF65-F5344CB8AC3E}">
        <p14:creationId xmlns:p14="http://schemas.microsoft.com/office/powerpoint/2010/main" val="289079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676400" y="12192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Kuli</a:t>
            </a:r>
          </a:p>
        </p:txBody>
      </p:sp>
    </p:spTree>
    <p:extLst>
      <p:ext uri="{BB962C8B-B14F-4D97-AF65-F5344CB8AC3E}">
        <p14:creationId xmlns:p14="http://schemas.microsoft.com/office/powerpoint/2010/main" val="33652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Bleistift</a:t>
            </a:r>
          </a:p>
        </p:txBody>
      </p:sp>
    </p:spTree>
    <p:extLst>
      <p:ext uri="{BB962C8B-B14F-4D97-AF65-F5344CB8AC3E}">
        <p14:creationId xmlns:p14="http://schemas.microsoft.com/office/powerpoint/2010/main" val="367333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752600" y="12192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Bleistift</a:t>
            </a:r>
          </a:p>
        </p:txBody>
      </p:sp>
    </p:spTree>
    <p:extLst>
      <p:ext uri="{BB962C8B-B14F-4D97-AF65-F5344CB8AC3E}">
        <p14:creationId xmlns:p14="http://schemas.microsoft.com/office/powerpoint/2010/main" val="19819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091" y="2967335"/>
            <a:ext cx="5283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Modalverben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2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1622844"/>
            <a:ext cx="5963651" cy="49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39" y="457200"/>
            <a:ext cx="8628845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60"/>
            <a:ext cx="8229600" cy="1399032"/>
          </a:xfrm>
        </p:spPr>
        <p:txBody>
          <a:bodyPr/>
          <a:lstStyle/>
          <a:p>
            <a:pPr algn="ctr"/>
            <a:r>
              <a:rPr lang="de-DE" b="1" dirty="0"/>
              <a:t>e</a:t>
            </a:r>
            <a:r>
              <a:rPr lang="de-DE" b="1" dirty="0" smtClean="0"/>
              <a:t>ine Redewendung!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81" y="2376980"/>
            <a:ext cx="5662749" cy="3497580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8780">
            <a:off x="6414845" y="4377218"/>
            <a:ext cx="2143125" cy="214312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7844">
            <a:off x="5754983" y="1755159"/>
            <a:ext cx="2479722" cy="247972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435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90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Wir lernen einander kennen!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585194"/>
            <a:ext cx="8936036" cy="903683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Heute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ist _____ , der </a:t>
            </a:r>
            <a:r>
              <a:rPr 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______(-</a:t>
            </a:r>
            <a:r>
              <a:rPr lang="en-US" sz="32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te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) </a:t>
            </a:r>
            <a:r>
              <a:rPr 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August, 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2016                  </a:t>
            </a:r>
            <a:b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22.8.2016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		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idx="1"/>
          </p:nvPr>
        </p:nvSpPr>
        <p:spPr>
          <a:xfrm>
            <a:off x="103981" y="1801614"/>
            <a:ext cx="8936037" cy="4159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altLang="en-US" sz="2800" b="1" dirty="0" smtClean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 smtClean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latin typeface="Kristen ITC" panose="03050502040202030202" pitchFamily="66" charset="0"/>
              </a:rPr>
              <a:t>Geburtstage</a:t>
            </a:r>
            <a:endParaRPr lang="en-US" altLang="en-US" sz="2800" dirty="0" smtClean="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de-DE" altLang="en-US" sz="2800" dirty="0" smtClean="0">
                <a:latin typeface="Kristen ITC" panose="03050502040202030202" pitchFamily="66" charset="0"/>
              </a:rPr>
              <a:t>Ray Bradbury</a:t>
            </a:r>
          </a:p>
          <a:p>
            <a:pPr eaLnBrk="1" hangingPunct="1">
              <a:buFontTx/>
              <a:buNone/>
            </a:pPr>
            <a:r>
              <a:rPr lang="de-DE" altLang="en-US" sz="2800" dirty="0" smtClean="0">
                <a:latin typeface="Kristen ITC" panose="03050502040202030202" pitchFamily="66" charset="0"/>
              </a:rPr>
              <a:t>Claude Debussy</a:t>
            </a:r>
            <a:endParaRPr lang="de-DE" altLang="en-US" sz="2800" dirty="0" smtClean="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D2D2F4"/>
                </a:solidFill>
                <a:latin typeface="Kristen ITC" panose="03050502040202030202" pitchFamily="66" charset="0"/>
              </a:rPr>
              <a:t>Sie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 smtClean="0">
                <a:solidFill>
                  <a:srgbClr val="D2D2F4"/>
                </a:solidFill>
                <a:latin typeface="Kristen ITC" panose="03050502040202030202" pitchFamily="66" charset="0"/>
              </a:rPr>
              <a:t>haben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b="1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am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 _______(-ten) 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August </a:t>
            </a:r>
            <a:r>
              <a:rPr lang="en-US" altLang="en-US" sz="2800" dirty="0" err="1" smtClean="0">
                <a:solidFill>
                  <a:srgbClr val="D2D2F4"/>
                </a:solidFill>
                <a:latin typeface="Kristen ITC" panose="03050502040202030202" pitchFamily="66" charset="0"/>
              </a:rPr>
              <a:t>Geburtstag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CC3399"/>
                </a:solidFill>
                <a:latin typeface="Kristen ITC" panose="03050502040202030202" pitchFamily="66" charset="0"/>
              </a:rPr>
              <a:t>				</a:t>
            </a:r>
            <a:endParaRPr lang="en-US" altLang="en-US" sz="2800" dirty="0" smtClean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Das Wetter:</a:t>
            </a:r>
            <a:r>
              <a:rPr lang="en-US" altLang="en-US" sz="28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  </a:t>
            </a:r>
            <a:r>
              <a:rPr lang="en-US" altLang="en-US" sz="2800" dirty="0" err="1" smtClean="0">
                <a:solidFill>
                  <a:srgbClr val="FFC000"/>
                </a:solidFill>
                <a:latin typeface="Kristen ITC" panose="03050502040202030202" pitchFamily="66" charset="0"/>
              </a:rPr>
              <a:t>Es</a:t>
            </a:r>
            <a:r>
              <a:rPr lang="en-US" altLang="en-US" sz="28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 ist ____, ____, ____!!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1143000" y="706438"/>
            <a:ext cx="6858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5" name="AutoShape 10" descr="data:image/jpeg;base64,/9j/4AAQSkZJRgABAQAAAQABAAD/2wCEAAkGBhQSERUUEhQUFBQUFxcYFhQXFRQXFRcVFBUVFBQVGBQXHCYeFxkjGRUUHy8gIycpLCwsFR4xNTAqNSYsLCkBCQoKDgwOGg8PGiwkHyQpKSwpKSksLCwpKSwsLCksLCwsLCwpLCwsLCkpLCkpLCwsLCwsLCksLCwsLCwpLCwsLP/AABEIAOwA1gMBIgACEQEDEQH/xAAcAAACAgMBAQAAAAAAAAAAAAAEBQIDAAEGBwj/xAA9EAABAwIEAgcHAgUEAwEBAAABAAIRAwQFEiExQVEGE2FxgZGhFCIyscHR8ELhByNSgvEVYnKyQ5KiMyT/xAAZAQACAwEAAAAAAAAAAAAAAAACAwABBAX/xAAjEQACAgICAgMBAQEAAAAAAAAAAQIRAxIhMQRREyJBYaFx/9oADAMBAAIRAxEAPwDxptP3Z7UZZW0tOm4PohWu0jgiaNyWlpAHu+veuxKQBZd0ywMA092e8orCbMvDpE5gRPcqm30gBzWuAMidI7O5TpYiWuYQ0DJOgJAdPNKcyzRaW27SNDnI8p+yZVLGBUIhs02Ok7AmdUGcSaWhrqYID3P3O7iTHqrG4xPWdY3N1kDQxAbsAh3IRsLQVDUa4hxOjXdoE6fnBRp2/V0c5HvCoJ7uI8ljL5rR/LZlOcOBmYgRB/OK3c4lnpvaWw5788jYaREKtyyGK0RTJDf/ACQ+eQ4DzS10nUpjid2KrmkNLcrA3y4oPIqcyFORMsGtJJPAaIRlEkgDUnQLq6NmKNID9X1QudFpWc7jA94NHD6qu2pQ1xOhIgfVGvYASficeKErOniB3boflD09gT2Qqy5EuojnPgVU+mFfyFOJWHhWBk7KlzFAOIRbg0E5FoMW6VzOhVrWqblUU5VmVW5VmVXuQpyrRarsqiWolMotwyhmqAdhRd/aw0nsVvRq3zVj2MPzCZYvZEscGjUhMUiHIChpKxFOsqg0j5LE7YqiVSjFNumsmfVH2lkDbvMe98QPYP8AHqgKl1maBGskz3plaYwGmIOTJly6b81nkyw//R2vo0n0wM7MhqN/qaYkx5+qsvQynQFTq2Emu4HTdoDtPRC2mO9XVY9jTDWBj2k/EERVxahUpNY8PEVXVCGxBDs0NnuKQ5FkMTtWW1xDabXtqMa5rXCQM+n09U3rWdH25lv1FPKYJIEH4HOjzASHE8V6+uKhGVoygDiGNPz3TYY9R/1EXEu6uInKZnJl233S9iyNjhzH3Ip1LcMaG1SIJ94NPun85oHo5hzKvXlzM/V0y5rZO+sbbo/Cb2hTuM7qznBzKgktd7pcQWgT4rMHfQoMrtFwM1Wjla/K5oDpP3ClkKLLCqdYXA6p1OpTpB7GlztxObQ/2+anhuA0nvo03h2d9N9R/vEafoEcOPktYRfNoXrXPq9awtLX1Nfhc3bXkQ1M8BeHXNW5d/8AmGuZT/3DQN7hAnxVOaXLIk3wgfDMHp0aTKzwXPqNLmiYyztol15Wc8zumtw01HHg1uk8J5BR9ka0SR3N58tOAWOWXZmyOPVCEYcTq46eQ8+KhUptaNPsnNw2fi/9QYjvSi704QOA/NVFIjQuqvQ1SoO1Zc1BPb+eSDJTkIky1ze1VFaIW2ko9hZZQoFxAG5TIWWXMDvz/fvWsLt494+B7UYXjadUO/IajwANC3lW6xgqTTKNSAaK8qiWq4hQIRpgheDYoLdznFubMI3iNZRlx0pDv/H/APSSuCY08BLrZ1eTImG8C0bn5p8WUDVsYk/B6rEtIWJ6ZQzo4ceqd7vv5hHdpP1UTh1QAktIA3KLsMVYwmS4gneNhCIp4ozq6tN7usB+Ake8DGmqTMsUNCmFoBSCyyCNgKQC0FJLshpYtoiwtDVqNYCBmO52HNVZZfhGFGs7kxvxH6DtXXGnoGsAAEBo+vd9lujatYBSp6MZ8TuLnIyk0NzE/p07jyHy8Fhy5dnSN+LFqrfYGaTabQBr9TuXFCuZJknXn+bIivUnXyHHuQlasdIiRx/S39/wIIsa0DXBaxsnQDnvy8/XuXM31Vzz7oMczv8Asn9zSl0fE7hP0bw8U0wbosX6vHhwRfIolfHfZxFvgb3kAAn5LpcN/hy4iX8V6Nh+BtYBoPJNGWqjzSYPxR/Dye76AZZjbgldTowGav0H5wK9rq2gO65bpJ0dDwYHjKiysF40eX3VyGaNGnJL61zI/PMJni+FPpEyJaePckdRaoNNGaaaZPrp3RFrU4FLyrqFWDPJMQoZFQIVkqBTECZb2xqPaxu7yAPFdlXumNri0bGVtKP7tNPL5oDoTaAOqXL/AIKDTrwzEfQf9lCr05LnSaLGydTm1AnU7clpgUzlatAtcW8WkjyMLSdYtaf/ANTo2e3N6gFYtCKEjFcxUtVzEmZZa1SCi1TassiyQW1pbS2QyEzwC1D6uY/DTGY9p2aPP5JaF2PRawikHEfGcx7howfMpGeesB+CO0+RrQpZBrvue87eSouahgDhv2kn7fUoqo6T6+GwXPY7i4Z7rdXceQHb9lz1zwjpdcsy8xADWYG2bnzDePj/AJVNm59YxTBa3+o79sDglWFWzrmpJJLQfA9w2AXqGC4I1rRomy+vBUZXyL8F6NBupGvauts7EAQAiLazRzKMIUinKyinQVvVq3KtOCgIJWCX12yEzqhA1QqIcZ0iwsAF0SCvLcVtMrjGy9sxUe6QvJOkVtle4agcOX+E/E6dCsquJza0Ctv0K0eC2GAa0Hy0dykSqLJ3ueJVxTEUEtxeo2g6gHRTcZcIEk6cd40S5ytcqnLREotq4pUJBJ1aMoMDbT7BYhHLFoQJNquYqWq1qXMIuaphQaptWWRZILa0FtLZC6ztzUe1g/UQPPdekmiGU2sHGB4Afb5rnOh+E6ms/YaN+rvsn1e4klx/Tp4zr8lzvIncq9HR8eFRv2LcexUUmEj43aNHLTfuXB31xwJ+IiTOp5uPfwHARzTDF8S62q536WS1o5kfSfOI4oXCcH9prQXQBueJ4lFhjqrZeWTfETuOhtGkGiCCe8L0nDqIheZW3QRzDNGrryJI9QnFpd3lAw+SB2yD4oWldhK+j0kMC2keEYoXjXdNesQ2Si+FFzUuv8XFISVzV7/EQNMBh75U7JTOsqBAXC5Cr07qv0p05P8AefLRU3HSC8AzGkAORBUoujoLtsgrzzpvZxD/AAnnyXV4d0jbW0PuvHxN+o7EN0hw3rqLm8YJHgonrIqStUeP3G/Z+bKtysuRlcQeB8lW0roo5j7DbA+6e9ElCWHHwRUpiKIuVTlY4qty0QKKisWFYtCKJsVrFS1XMS5kLQpgKDVMFZZBEgmWB4U6vVA/S0guPZy7ygba3NRwa0SXGAu8taDLWlA3jU8zzWTPl0VLtmjBi3d/gTcVm0mhjAAGjbtGw+qR4piGWi7hAI8fhP1ULi9OpPH0E/OdUrvQajYOgJJd2NHzWBR9nS66ErW+6OGbbuH3PyRmE4gaEvgmSY9FCq/M6dtgByA90D5rt8N6LtfRaHCZH4Voc0uzPp+oU4f0nuntdUpU3Pa3c5g1uugGxMyQn9l0muBDbmiW5jAILag826jjz2TPDOjrqdM0w45HR7pAI04iNZTOxwFjH5mzMzsPiiJOnJRuFdA/e+y7C3agjZ31+if1WkCUFbWAZy1M92snuRt/XhkJNUNs5nFKud2WJPyS421Fsl8GNT8IA7yU3o2ROZw1cdpMIa66PU3U352CpVLSGOIBDd9B/ToSJ313UjG3yXKVLgHs8bt4/lGmY3yuY4jhwKOZiLXjh3LiMQ6IUnv1ptonMINMFsN1OvvHXQwRCqwSxr0qpbndUpjZxnNv+qfzVMlFJWmLhJydNDzFcKHWNqMBBaeG2/JGOHuoqjTJAlVXDYCUxp490wtg26fl2Jnx4pVbW7nmGhznHWGguPkE/wCktq59w/KCSTAA4ruejFH2O0htIvf8T3iBJPAE7xsFseRQijGsLnN+jzG2pFpc1zS1wiWuBBHeDqFem/Sy66y7cYghrQRyOpg9oBHmk8LTjdpMzzjrJoiVU4qwqpy1QFkCsWisWhFFjVc1UtVzUuZC0KbQoNCZYVaFzgf0zr2ng0LJN0rGRjs6H/RfDQyajt407J/YfJVYxf53xOgI/YfVNbh/V0e/zP59VzQdmOmpPH6hcdy3k5M60IqMaRt20kzHDt5n85qDq38kuO7tvkPXXwUbraNuH0P1VN67RoHAEolyE+AG3dL+4jyBhe1dHaEsb3LxC2PvBe69ETNCmRxCPIuRePmJ0NK1EaqbmgbKTWLZAAQ9AtFbG6oXEXI2m1LsSchCRTQEQi/ZwdtELZHNomDWQomShfcYVPEqFPDGt4BNiULcVFGWkLq7AEixGsm97VXNX1WTHNUHVC62wZz3lzRqdZ346rp7qqKdAveAG0xmPKGDN9FvCHZR8J90RMaTxSn+IuJhli9oOtU9W3tLvijsDQ7XuRRWzAm6j/w8nbcmo973fE9xcfHWPDbwUpUKTYUl1YnJl2aKqcplQK0QBKysWFYtCKLWK1qfUOiGbapHeEdS/h5VPw1G+LT90uZDmaa6jBKUkHkNO/ifDbxQeJ9FKtqWl5aQ7Rsc+4prYtyM0/4jtjf1+S5nlSpG3xo2wbpLiH6R3IXDaPuF3Z+wQl6TUqR2wPqUyrOyNDeQ18PwLnPiKSOkly2Lrl3vAcvohn6sJ8PPVXbuM7x81q2pS4z2ad3BMXCFPlgNOgc35wXsvQS4m2a3izTw3HoQvNrTDpc3811XadGbvq6wbweI/uGoPjqPBScrKgteD0Rj1Y5mnahaNTREtroLJL+AIvXsBztiDoZmRz7EkvcaJcAGPcJ1c0CB3yRPhK6eq4EQeKGq27BEBTkif8FeHOJeCJgcSI8E8D0PIC02souCdl1Wolt1VRFWqk+I11GxkQO9uEqtGh1UA7T8kRcnRcV0pxx9u+iaZGZry+DOU5REOAIkHN6K4RcnQOSairZ6o8hlPUiOOu2ms8iCHCP9pXjXSfHjeXRIM0qUsp8j/U/x08AFf0k/iE+7tm0gx1N7j/NcHyxzBs1oOupMmeXGUksaUQtkcajyc95HLgr596wrbt1ErVEzsi5VuUyq3LRAEgViwrFoRR2Nk+4ra0yKbeBIkntXUdHri5bVFOu1rmkEio3TbgQgcKbAAXUWHBBNkFXTkFxotG5JjkNNz3TPgkF5XDGacBlbzJTrpXiANRrW7gEee/yXL3VQEgDXLw5k/gXF8p7Tr0dXxY1GyqzofzBOpHxd+5+iy8qy48vzRW0xHfG/aVBlOSdNNPTX5lZVy7NMuqRC0tSZP5wlMqNkG5SR8TvQlSZTDac8zHgNZ9UJdXhBHHLA+Su7YNUrH1C0DTPd+fnJBXt2adRrgdnb9zj9/VFVL8ZvT1XPYvdExHEn5/nkgVt0F1yex4XeitSDm7keRQt4+6boAwxwzEEjhw3SfopcFrGTsWt84C6uuMwlXFlL6yELMRryZZljt+qx+OOaJcHfPfxTB95Gjh5j6qiresOgDSexOv8Ao7sX0+lLdZnTf3XfaExwrFG1pymY7CEM2iXHXbl+ybUmtY2AAClyoTLX8Kq790rrNzFH1yhKjoQA2K73ZeVdLrrPcnkwAeJ1P0XpeK3GhA8e5eQXdbPUc/m4nw4ekLT465sy+S/rRKiyT+cE0t2eGyAtG+v7prbmR5fJaZGeCF7mneDExPCeUqBTirZzTY0OhgLnucf97sjNO5pUa9hNJjWuBy+9/wAutqZGnyA81ccq/wBBeNiUqBRz8NOYtDmmA4zrHuzI9FS+1y66O9wOInbNt4rXCaFuLBCtKyrQI3Gxg98SsWpPgCjusCxdhADiGuGhB01C6BuN04LWuDi0S4DWB2+K52jYUK3xZSec6rp8EwihTByNaMwgniRyQzLRyuOEtIc6SXiZ5ydPRDYXSzv/AOOp+iL6bWYp12tZsWk92vDs7FvC8Oe2BxjMfIxK4/kxqzpePO1RSWS53Lh6q32YhscTAntKJrUcp2185PBW21eDABgRqdNeJ81hs2dkcWAawMA2HDt1P0SKuyRl17Tyn5fsuiuLgTOhPNJLy7AJLQJ5wB/kooMGStFPtkGdTPMfRBV6pLpOw4dnNV1rknaDKX3t0fgmTx5DsTowtiZ5FFHZfw/6VAu6iqYMk0yeIJnJ3jh2dy9ew9+Zq+X2EzIkEGQRuI2IK9f/AIa9O+t/kVz/ADQJa7g9o49jhxCLLip7IRhzX9ZHpjrNpQ1TDWhXNuRwWPudFno08gZoBqHe9TurlJ7nFWtMFwnkNT5BU6QSTYXVell5d8Butde+psMo5nfyVtOyjdLcgqo5/GGltF54kH14BeSt2C9qxS2zDsHBeOXdDJUe3bK5w9dPRbPFfaMXlfjLqLtB2D5SUdb1fr8kpZU08/VG2jpB7BPyH281qaM0WEvxIlrmloIcGDiIyTB9SsGKmWnKIAYCOYp/D3a6qwYUPZ2VnVWtbUqOpgFpMFokuJHBa/0Cp1r6Tixpp0zVLifdNMR7wcBqIKYscfQO7KDfjLBbqWObM/1uzEqFW8a4u0PvOZ/6t4LRsHFwawtqEguGR2YQJnuOh0QrGl2wnjpy3T4Y0gXJllatmHe4k8tdvRYqnsc0CZAcJHIjmsWpKkDYbd4a6lGaIOxCKFGtTptqS9rXHQhxHyKFoPfVLKZJIJAHjv6Su5xag19pUpN3ohpjuE/JDMo5nDahqVMz3OdlEy4kxHafFdThd3mfUPAQPERP0XJ4fTMADTMde6NvVPadUUWEaZj4964/lcnQ8dMY3FwJBPD7fuUG+6DdjHEniewJY+7LtTx4fdV3FbSFiSo3izFsTc92hIaNhOpPMoRl6f168pPDykrLxA1N1thFNHPySakFXOJHZunCeO3ogQtvGqt6v3e/T7/NNSS6M0m5PkrY1dP/AA3pZ77upvP/AFH1XMPdyXcfwhsJuKtTg1mQcpc4OP8A1HmhyP6sLGvuj00Z27FVVsQq/wBKbiioOtlz2mdJM5utSq1fidlHIaIiywZo2Ce07IK72ZVr7D3AGWgChWYmD2QhzTkqmgbFN1b6Lyjp1hPV1usG1T/s3fzEeRXtNaguZ6U9HxXouZsTq08nDYq8U9J3+C8sN40eLEpv0coh9TKdMzHgawJykt9QErvbd1N7mPEOaYI/OHHxRuF2LqhAYJcZgSJMcB2rqI5q4HV1avdY2jGsc4mpcOgCdc4aPSU0qlrc7DD3W+HClUynQuJbLMw5RHiuYtLWtUc5tIPJbqWh2WBMHQkcVY7D7mhJ6urTmAY4ydB7u8ngnoBksOuhTqmqxhaGMzZSSeLQdTzkokWop16kfC9j3M/4Obm+ZjwSyvcVtc5eMwDHZmxIGobqFTTu3NMg/pLNdYaeAnZPgUXW1MVKQDv0GAexwmPMLaEp3RaIEQTPjELFoRR0+B4R1VTrHkHK0mORT/AOkNGvUdTFPK6o0yTGsdy4Fl8+CMxh2+u6NwJ7m1muZoW6z6JWSVItK3Q4dS6iZGoJa0dxInx3VFOXfmyndONWqSeJ/Ci5DWw3/Pb+di4mV2zr4o6qgCoQP3VFd+h7fTsRbmTpx+QQN4YMH8lKSthydIWXTtUKOfLYfU9qJqUXbwYQVRh4rZFUc7I23ZFp1lW1H6dw+e/0VJHNX29Od/VGxS9FIYV7Z/DzCG0qDcv6gCTzJ3K8wsLYaTET70TP3XovQfETTii45mj4T2cvBZc07NmHHXJ6A1i25qnT1EqPEJA4nTp6KT2K5o0UHqF2B1GKDWIohVgKmiIHdTVNWylMGhTyIdQrPNum3QEXDc9OG1WjQ8HD+l334Lz+jhtSnVo04Iqyw5RqWuz76conuX0HWoLkOlXRw1WONNxp1I0e3Q9xjgtOLJrw+jNlxbcrs8q6Vhrry4FOC01IEbEw0O/+5TPEnl2L5cxy9fR0kx7jaZ224Fc/cW76NTK9uV7CDB20Mg9oMK3/AFh/tPtBympmznSGkxl27l0Yv9MD4C6ry65bFU1Abicvve6RU7ewkaIOqc12e2v6dZHyWMxFrajHikAWvzn3ne9xjXbXVabe0xUFQMdOfMfeB3kwNBxK0RKKsRLg50hsZ3RAbOhMDTsWlRXc0kluaSSdY468Fi0IokwJ9hNvlbJ0n8ASrD6MmTwTKrdfpaY7ezs5lY/Id8I0YY/oeXRtudFto57BC21eNAi88tMTr+FcycTfGRptYNaXHVzvhbxI5mNkmuveJzafPyVl1ca5W+MfUoKs6JA4blFGFCZzsqquA4nzj0CEq1iVjRmOqv6kGOB9D2J9UZeZdA1PfVNaFJpGh15yl5owYO/5/hX02whmrCx8DCgS10FdLhN1lcDOv5xXO29UmJ+IeqdULkODY+ITKyTRvx0ep4Vi0sGqcW2upXD9FZe4A7D8C7MOhDFOiSpMNNUKDqyEJlR6tXTB4L3VgqzUCj1KkLcKaslok2sFMVwq/ZgtG071NWTZFrqwQlxBVhsfyVW+1HNEoMFzRyPSjoqy5bro8fC4bj7jsXlmLYJVtzFRunB4+E+PDuK94q2o5n0SLFbIEEaEHg6NfHZace8TPNRmeJlRK63FOibRUBbLGfqaBI/tPBCV8AphxABiNPeO57V0MfIh42jmyFtNri1ZTcQOzcrFoF0D06+UQtivJ4lBioiLepr2lJnAcpBvWnQbTw4xzV95egANGmmoG/ml7rjXQ8fz6qt1Tc78jHisrxjdybqkHv3+ynRZIcDvEeek/JVVWR3mP3WUa0GeI37RxBQOJP0EazKdeCIoPB3/AD7Iy5smvGZpgnf9+RQXVZTB3V1aApxYWKfmNRzI+v8AhNK2GB1AvG7RJ0Go4pVTf+3YfsU/wqvNFw7HD0Q6jBPbaEIynLagA2M+SAthrPIBGtcczY1Oo9AlygNi+D0joa33J1XUCr2rl8Ed1dJo48Ux9tRRxcCpzbY465Z1w5pR7cs9uRfGgN2OOvC2LoJN7ate2q/jRWzHfti0b1JPbVsXivQqxublQdXSs3qFu8QgaK1Cy7D7nEY0CW3UVhExxlBOves048xuO9Q9uDRlIIMEbaieMlPUNSOTj0Rr2zWtyvOcmQHR8PGJ5pFdWzWnSdOM9585Poj7zECRqf37UivLqU2Nim2L8Qt6bjqJjvWIW4r6rFoSAEzHKYcqWFbJVyiWmZm1RVJxLgOEoViJobnu+6TKIUWXOMklRbv5qQ2UAUnQbZo1C2CDCuF8HD3hrzH2Q/Z+cVVxCvRAuQeC3gfQo+0rwx0GZ+ZS1unl9VY15y96pwCTLqRhuuydYFQ1Djwn1/YBIaergDsujougQFSxkc6OiZewpe3pB1xWdeUeguzoPb1v2/tXPdeVnXlTQqzofb+1b9v7Vz3Xlb64q9CWP/b1nt6QdcVnXFVoSx8b9C1cUGxSipcEBDPqT+yKMEWmPKN4BPCf1dnAKm4xCdZnRLX1SG6cAhHVTCLUGwq5ukrublRr1Sl1eoUyMSmyFevqsQVV2qxPUQLP/9k="/>
          <p:cNvSpPr>
            <a:spLocks noChangeAspect="1" noChangeArrowheads="1"/>
          </p:cNvSpPr>
          <p:nvPr/>
        </p:nvSpPr>
        <p:spPr bwMode="auto">
          <a:xfrm>
            <a:off x="1258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6" name="AutoShape 2" descr="Image result for daniel craig"/>
          <p:cNvSpPr>
            <a:spLocks noChangeAspect="1" noChangeArrowheads="1"/>
          </p:cNvSpPr>
          <p:nvPr/>
        </p:nvSpPr>
        <p:spPr bwMode="auto">
          <a:xfrm>
            <a:off x="1373188" y="863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7" name="AutoShape 4" descr="data:image/jpeg;base64,/9j/4AAQSkZJRgABAQAAAQABAAD/2wCEAAkGBxQSEhUUEhQVFBQUFBQUFBUUFBQUFBQUFBQWFhQUFBQYHCggGBolHBUUITEhJSkrLi4uFx8zODMsNygtLisBCgoKDg0OGhAQGiwkHBwsLCwsLCwsLCwsLCwsLCwsLCwsLCwsLCwsLCwsLCwsLCwsLCwsLCwsLCwsLCwsLCwsLP/AABEIAM0A9gMBIgACEQEDEQH/xAAcAAAABwEBAAAAAAAAAAAAAAAAAQIDBAUGBwj/xABDEAABAwEFBQUFBQYEBwEAAAABAAIDEQQFEiExBkFRYXETIoGRoQcUMrHwQlJywdEVYoKS4fEjQ7LCJCUzNFNjohb/xAAZAQADAQEBAAAAAAAAAAAAAAAAAQIDBAX/xAAlEQEBAAICAQQBBQEAAAAAAAAAAQIRAyESBDFBURMiMkJhcRT/2gAMAwEAAhEDEQA/AOWXrLWQkJuN6jOdU5pUda5J2BKLlc3fIC3JR4dn53MxNaCOAcKqAC5hOrSNRofEKpdBePfRUlvkq5FJbHHUqK91Si0jrHUNRuXSdkdvGRgNlNOPDqucMhNE3Myiw5uDHlx1krDO43p2q8/aBZgw4HgkjdquQ7RXubTKX7hk3oqpxSarH0/pOPhu57rz5bnNJLEtLu2xvlNGCvE7h1WosuzLBQyOc7kBhH82vkF13KRnMbfZmoLIXmja14UNPMV9VZwbNzOzw4R+8anr3arWRAMaA0Gg0oW/MmqbEzia6c8bSVH5Gn42VkuGYfZHnr0qmxdUm9pHr8lsgXff9B+eqhWqp4O/CcLh1adQiZlcGVbEWuoRQhX93DRRp56ZOOIU3ih8wp1htbG0q3d9Gidu4mTVWsMJdkMyVf2TYKaUVPdB4hXns9uNryJzRzKd38VdPCi6KAjHoZXbjts9mMwFWuB5UWOvfZuaA0kYRz3ea9KKFeV2xzNLXtBryV+SNPLk1nIUR7V1XafZMRPIAyOiwN8XaY86ZIEUZCQQnnhNlBkFNlOOSCgElIKUURRAKiCW0IKtBELlKssoAz1KrS9K7RZm1t07ROiyObU3tHbGSFr26kd7qPr0WYEqBlRsJLpEUUmai40WNAaBk4IUO1OUFk5CKSclPYE9ylXXYXTPDRWm80OQUDEt/sxd3ZRhzzRzqEN5nSqnK6isZury7LuZDHha3q4jvOO9QbyvdsfDkMs/BSrym7JlDm4jQcNwJVTZ7tc/MgYjnpoDxP1osLft0TDrpBk2mcPstPXEPVL/AG32gpTCeB08HD+ism7PHIMAJJ1NK9QNyn2XY772o38VPni0nFmx8locTQVB4VOm4hwz86pMLpq51cK0FdfArpNi2Va34gDzRz3Q2uTRkN3E/wBvVP8ALB/z/wBufkPAzFRzFfVSGQu104/ktvabuaRTDoFTWm7i11Rp5hVjyIz4OtxqvZbfbYXmN76MfudQAOGjqk9R4rrccgcAWkEHQjMFefGxBpDm6EVPgujbA36a9k92TvhxH7XCvNdE7jks1W/QQQSDPbX2YOYDvC5XtJZQWldV2rtADQPFcp2gtQIKZOezsoSFGKl2t3eKiOKYIKbKW4pBKDJQJQJSC5EIrEgmyUE9hWowUSMKDCqFUEEAKoIIIA6oVRIwgL3ZW7xJJidnhza05gncXcgt+XsaB9ot38X/AJrJbHR0aXbsySeArQfM+K1ly2EyPxuyb9ltPmsOS9unhxhqyWR0rwXaVrn6D65q7sEGtBlu565/PyVrZrI0ZAdVNslmAAy05Ln3t2zGI9isNBmMz6clZNjpwTzIwjDSlpW0aRp0UaSD65qfK1MuCYV9oiyVZLFyVxJmo0sKpF6Zmfumm418K/1T9hkLBirnyO7LNTrZZQ4VGqpHy4aj+y348tOPlw+Xatk74FpgBPxs7r+o0PiPzVlbrY2Jpc80A9VxnZ3aF9kc58YBxsILDoSMx46qkv8A23ntJ7zqDgNFvO3Nemq2p2nD3OoVz+87xxVzVZPbid6hSzVVVISyVKYc5Je9MuckZxz0256QSkkoMvEiJSCUKoIZKJEgkERGnMCMBTtWjVEeAqSxql2eJTc9KmO1c2zOOgS/cX8FprLAKJ6SMLnvqO/ZvPT9Me6AhILFfWyEKLDZMRW+PJtjlhpfXE7CwA6CmXF1N/ILpFxR9yu9czuphc5o3A+dSur3azCwDgFlyOnhibEE/GUzAMlJjbRYurZ1p6JQP0EVQk4gchwSA5OSZkCHvADQTwzUSW8460JRKYy1NWjSvgli2MOhCErgRuV6ZeSuIyWdvyHePD9FoJTQEfVFRX5UtVY+6c5vFn47eWkdf1/oqa3Po9w0z0655eakz1qUxLEXSEnfT5BdMunDlN1Cc4pl7ld+6tVda4KJTklK4WIBKSSjckFWkCUko0YYgEIJZjSCEbAIIqI0BNns1FCkbRai87LRZy2soolXTbHKVDLRVlUeIouGymWmms1rHFPSWptNVkw88UC88Ssb6eb22nPdLqe0AlXlxWLFmsZAc10bZqKsdBqQr8fFnctqeyNwzU3AhdPsUlW15Ln982J8EodT4hiHitpccuKFp5UPUZLPPt18cs6qybbAMqjLiotsvGYg9lGT+9UAeZoFCttrbH8ILnHQYXU61VZNdU9oznlLWGvcbTCK6Ej7VOBBCznda2am/cP/ANDK00c1x/CQ4ehK0FyXj22YrpTMUNeYVbYrtYw4Y3b6kU7tKDKlaDecqaq+sMbWPFN4z6qMpPhpjeu0e+3mOMmlaArH9hJJm5+GuZGeQOnMlbraCOrKbjkqxsAJDg3MZjgDvNOKJNBnmW2OH7EjqBxJoQAGmjjhxE0ryU2O9mvoASK/DXQ9CrSWN51jBrnkG5njxRQ3NV2Jww8hv6ilFpbj8M5Mv5aNRnSvPJVu0MZwEgafJaFt3BprX68lT3m4UcDwRjl2WU66ZOyWMyHLLOhqrK9rphbHjilxSMaDIw0NAeYGoSrps5dk3ImlRvpXd4Kbe1kENktTv3R6uAA9VVztuix4cfG2/W2VqoFvcof7SNFFmtJctceOyuTLOWEvKQiqhVbMRp8BR6pbZEqejhTbgjdIktOaUKlURJZCCNjTb3tCsdebFvL4asRe41UYryUyCCC1ZiRoIIBcWq6Fsu/uhc+gGa6JsuyjQoyNfyXCXjE0lwoSGuNQK1qG8M1L2ek/ww05FpIcOYOeSsbpmrRvD1B3eBzRXjZwwhwoCXkOpvyFCuSzXT1JlM5MkxllbqGiu87/ADSHXex2ra8tAiil4KbA471MkXoxFYGt0aAOAySGM74U+WYAKHZyMWaeuwXekOJuW7NRLBQlWdpeANQqFloAJINKHwoU6Wl4YQmpXBoSbPbA4Z6jVM2i0DNTtXij2m05LNWt1XEHQ/mra0yVOSpZRVxVYpy6Xt2XaGWqrcw9jT0PBUntTtmCyNjGRlmNR+5HU/Oi0thjoRJi72ENDeFQM1z32uWoG0RRA17KKp6vOvoq45vNnzZa42FqhVJRhdrzho6JTQjLVNVIbRJTgkFEFAJYSEsFNBYkRJLigloOnXwMlhL43rcXtJksJe7tVnivJUIIIlqzGiQQQD1l+JdF2aOQXOrKe8uh7KCtFGRtpY8i08/TepV7sJb0oSemVeeqTG0URXleTQw5EuIpSn5rHlntXV6bKdy0zZZNOansmVXZn1aCn4nHEa7lhl07sb0n0LznoqG1w2wSHD2RZuzcHH8loWo2MrRPGDLJj7S+2u7nZYa6uxAjwzzRXPcMgcXTSuIr8I+gKLaMiNTwz/oo5exurm8hUVVJ8rUWVlDib4jim7VnmnvfGE4QRVNPPdcOGYWdn0ryquflVQJB3q7qV8lPtLtAN6g29tG0GpBHmFePujO9LKDaezMibI+RoGBu8VJAGQGpOS5DtDehtVokmOWI90cGjJo8vmolraA9wApQ08simV1YYTFwcnL5/AI2pKUFoyPsCWWpDCnCVK4YkCaKdkTRRBRBKCSlKmYFBBBM25vK05LJXi+qtbbaKqktbllirJCqhVEgtGYVQRIIB6znNbzZi0UAWAiOav7stmFTkHV4rbkqy9LWKarORX5QaqBar1Lzqkem72fnxxjkSPXJWrRn1HyWA2fvfsnUJ7rvQ8VtWWsOAc3dmuXkx1k9Lhy8sP8ACpzM41Dgxo4jFX1GSSbHLIP+4k5YQGtU9r6hR32FzvhJCzmWnTEd12SkYX2iUt4YmiviBVRX3HANRU83uJ+atG3BX4iT1cdU+LrDNFXlfo7lECyXbG3MMDTuO/z1SrW4Ma7opkjSFU3puHPNTO6zqO+XTwUZ8uN+WjR6/RUa2zVdRqnWOwlrMTsq+ZAzJWuM0yt305TeX/Vk/G75lRVrdrdlXxRC2R1dDI9wfXMxvxkZn7pOh8Fkl2a082gjCSlBAPNKXVMtSqqa0gnJopxxTZSFAJQSAlK2YygiKCCWcr1AtBTznqNKoiskZBKwIYFaCUEvAhgQBM1UyKSiitYnQlQl+8Jts+aZcU0XJSKWTLUtPsneLyHhpJLMLg06FpqCOVMvNYYPWg2FteC2Rg6SB0Z8RUerQlnjuL4stZx0+6L2a/unI8DuWghmaOiyl6XRQlzMjyUP9pTMGE500J1XH477j0pde7ofvLBvUW1W1oGS59Nf0u5tDxTH7Uld8RCrVPcbG2W8BtVmLXbjI7LRRnSvk1Jop12XcXupuGqXUTe0m5rDiOM6DTmf0V8yyulLWMFS40H5nojwhooBQALWbNXf2bO0eKPeMgdQ3d4lXxY3kzZ8uc48NpEt0RmD3dzQ6PBgcCMnAjOvXMrzrtxsm6wWh0YqWHvRk72E6dRovS8ZqVx/26zD3iBg1bE5x/idl/pK9TPGa19PIxyu9uPlGFOlgDuR+tVDfGWmhXPZptKASgUkI6qK0gOSClEpBQKCUko1SAKCCCCPgpD0bURUw8iA1KwI2pxUk3gQwJxBANYUCllIclQSU2QllEEQxBqkWKXs5GP+49jv5XApDQn4Y6np6o9w7vI0HPcQoclma7uuA5KeLC+JrWSGr2sZU88AKjWiM6rjs1dPUl3Nqy0bOYj3ckkbMD7xr4K4slr3H1UkSElT2tUQ3C1upJp0VhCwNFGig+aklqt7pu0OGOTNv2W/e5nkqxwud1EZ5zCbqNs9dgleHyfAD3Qf8xw+YHzWqtL9wTUkYNBQAAUAGQFOFNEmXUdPr65r0+DimHTy+fkvJdl2fVeefaDenvVunkrVod2bPwx931IJ8V2zbC9vdLHLLXvYcLPxv7rfU18F5zcVpyMsYSwJT4wcigxKWakJ9jG4+f6pp9ncN1emanPCIKLjFzKqwpKtHtB1APz81GfZBuNOunmo8afkhoJckLm6jx3JtBFAoImhBAPMRFG1EVJ0bU4m2pxUkEEEaAS5NuTjk05AIKKqMqTZ7GTm7LkiQ9kQsJ0Wv9n90i0W+zREVaZQ534Y/wDEdXkcNPFUAaBkNF1H2DWDHa5piMoogwcMUzvnSM/zKpNFa2G0dsBtssW8Rxv88Tf9qgBlahVu0Fo/5vOa6RwtPk4/7lZQuzXDyfur1eKfoiLNDRHZ6hWEsVU0I1m2IPBbaxxgRxgbmN+QKxrWrYbP2jtIwDTEzunpTu+nyXV6bKTKuP1mNuEqS4AKM14diA+yfn/YealW5+Ecz89wTdjs2CgOpqSd5J1+uS7t/Lztbjk3trvSr4bMDk0GZ45mrWegf5rl9Fe7bXl7xbp5NR2jmN/DH3BTkcNfFUrQlld0SahFEpG4JDngapGNwSAUMZOmQ4nXyQDUgIoqJdEVEETVNyQtOo8sk6iISMwLOOPmjThCCXiEJqIoNQcsoujanAmmp1oVJBBKojEZ3IBtyJsJdp5qUyDj5J4BVMS2bhgDevFOoqFAKwC7p7FI2QWB80hp2878PEhgDKADXNryuFs1Xe9gLqc6Gxvy7OOzOoN2OV4cTTiTiJ6BL4Cgvyzn9p2o8eyI6dm1WEJzB8+qgXlU2+1O/wDYW/y0aPRqsLAwkVPErzeS/rr2+Oawixbomaap5vBN0zUqEGq12bkLZHcC31DhT5lVxFFc3fBgixn4pNOTB+p/Jb8GNucc/qcpOO7+Vgx2OSp0bn47lE2tvb3Wxzz6FkZDK75H9yP/AOnNVlZIaN5nM/ouee3G8cFngs4OcshkdzZEKAH+J7T/AAr0brbynGClBIJSwpAObUakdE2IQP13+KdRo0RuiBCNwRAoAqIYUYQCASQiwpZQKAThQRvNESQVUacITUakBYLNUS2lE5O2Ub+dFcmyOtjpr5J2qRVGrk0kpGAiRVTBZKKqSgUGXFqvR+wcRFgsbm6GJgk6UNCPH5rzdCV6U9l8lbus4P8A46eRR8Bjpo/+JtVdfeZf9bv1VrCygA4BWe1d0Rwv7Zn+Y+rm7sVM3A7q0VeX08152eOsntcWcywlgw9KxBRXSd4jkg45qFp9lh7WRrN2rjwaMz9c1fRDtJP3W0p0GgVbcbKRPfvNW9AAD+Y8lfWGOjBzzPivQ9Ph44b+3l+qz8s9fSUxtVwT2w3n2t4vYD3YI2RDhip2jyPF9P4V352QXlC97Y6WaWV3xSSyPPV7i6nqtHMjAp0JlicTIZQqiqgUAmQ1y8/0RpthyrxSqoBVUEklGgxoVSapNUiKGZ6fmgkxnXqgg3//2Q=="/>
          <p:cNvSpPr>
            <a:spLocks noChangeAspect="1" noChangeArrowheads="1"/>
          </p:cNvSpPr>
          <p:nvPr/>
        </p:nvSpPr>
        <p:spPr bwMode="auto">
          <a:xfrm>
            <a:off x="1487488" y="9779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8" name="AutoShape 6" descr="data:image/jpeg;base64,/9j/4AAQSkZJRgABAQAAAQABAAD/2wCEAAkGBxQTEhQUExQWFBQXFxYVFBcVFhQXFhgUFRQWGBUUFBQYHCggGBolHBQVITEhJSkrLi4uFx8zODMsNygtLisBCgoKDg0OGhAQGiwfHxwsLCwsLCwsLCwsLCwsLCwsLCwsLCwsLCwsNywsLCwsLCwsLCwsLCw3NywrLCw3NzcrLP/AABEIAOEA4QMBIgACEQEDEQH/xAAcAAABBQEBAQAAAAAAAAAAAAAEAAIDBQYBBwj/xAA+EAABAwEFBAkCBAUDBQEAAAABAAIRAwQSITFBBVFhcQYTIoGRobHB8DLRFEJS4QcjYnKSM7LCNHOCotIV/8QAGQEAAgMBAAAAAAAAAAAAAAAAAQIAAwQF/8QAJhEAAgICAgICAgIDAAAAAAAAAAECEQMhEjEEQTJRImETcRQjQv/aAAwDAQACEQMRAD8A8vXQEgE6FCHAE5oSARFndGPZw0diCgwpDDQdE3TG+JHiusp78B84IobUaCQ0XDrce4TzaVJSJd2pY7HEABjhzOU84SOQ6igTCMJ5gS7PvhMdT1Jrzvj0Vg4D9b2HS+YneA4yFC2gZMurGcJkRywOCRseiFwgT2jvJa69/kCo6L5dM3hnmL33VgLPd1djleBA/wAmmD4IG00e1DhiPHudHsgEs6FdzwA14dH5HgTya7Mc8UYbOyow3wWOGN0wTzBH1DiJWcFLVpxHjzRdnl4h8tAntH6QeeiDGqyR9nABu1CSMsJaeeoVVaGXvyjm0+aurNZ4+uo07rrml0cwcVDaQydc8wzHvQUqDwspWsc3NwI3HNNNog4YeKtfxlMcebJ8cUNa7TeHZM8GsujvT3Yri0Av2gcjC4LacA7LfqO/coa1MnP0QxBTpIRtouLNazMTO7cVaUqs6Y6iVlKNUtM+SMs1vcHTOGuuCIjVmhGnNSOCHs9pa7IiNe9HNbMIoSiNoSLVOKa6aShAe6uXUT1aaWKEBy1Mc1FFijLFCA91cU/VpKEKcLoCQCcEQEjQNB4nHwQtre4GIaeAdlzMp1orFowwO9U7nTzSlkQ0EahoP9JJPojLA+Dg4tP9TcOSpmBFUXNy9MfRKx0aYWgOEQN2RuOPDcclHTtbmG7EAafp4t1Axyy4KLZ1lJ0cNxg3eStGWFzyA4SdDy0Kpcki5Y2wGo97ZAyOeoI4tOB5iCutsRflyuknyOi1mz+jMgTIGn2wV7Zdh0254pHkLo4bMFYtg1Doe/76qwpdGR+aCdPb5wW1FmAy7gm3YVEs7NMPGXszFDoxmDgOGcc0UzozSByJPGfHNXt9Po/JSfzMt/gSM+7ozTJxY092PiqjaGzKbfpZdAw4dw3rdOOfkgqezmuJvCd3emjlZXLCjzS1bKecbsDQHPmVWPskaDv+69VtFm7OWIkA8t6x+0bDLnXQZIx7tQtEMhlyYkjK1dkkxdGO4GfA+yrnMAznw9DK01BxZN4EhsS4YkSMZ3onaGym12GoyC4DEjC8NDB788Vep/ZkcDMspFoBaTGcj0IVns/arh9XaG/Uct6CYXUn4jsnMHIicQVP1I+psls4co9U1i0aOjWD8W986KbqzwVHZahBm7EZRiCBjB1GGq0NkdeaCMj8hFOxHGhlxcuIzqk11JMKBlijLEbcTHU1CAVxdRPVJKEMuE4LgXUwCOsyRCr7VSgwN0lWoCEtdPPuSseJVFpWt6L7GGDnCSd+g071W7Mst52WA8yt1s2iGgE6LLny0qRu8bDydssGMAGQ5CFYWGyNJmEEwTorSlIELE5G/gmHMAGASqPUTWYSe9dFHwSttjpIje+VwN8FObPMbk/8MlpliaBbiRYp3UTKTqSFEsiDIkjNdY7EJ5wTZ70UKxVmSDHzBZjaNCHg8QtVlPyVT7UpDMCD7haIMzZEYa1OLHOwJaSQYzgEwf2KlsNRkS04Hdpwc3TniravZsBhjkSNO9UtWzsaZ46SPEe60p2jFKNBFu2fTfEggOmHYGHDGPBVNSxGn2TkCJjLHJw4H7hW/WSAASdQYEzpPH5wSay9JMlv0ujQOERylMnXZW0BU6GGIx4DPc4IzZAh5ZOBxHA6wN2sc02yUix3VuxmbhBz4c8o3o40Yu1Ae1TMHi0keyPKmBq0WzaG8QfXiuGgrQUMMlw2VXmYqH2ZQOoK6dZlE6goAqeoXFadSuqEPNE4Li6ExDoUFqOinQ9cy4BLLoePZedH7N2Q7vWssbFQ7NZDQOUrRWRhifBcvK9nbwRqBYWdkI+kJCCp4R4nkjWZKiy4LZEeykB4KCzI6nTAz8TknWxXojxGvgAprrt58lMxzRqP2Uzmg5GVYoiOewGrSKgq0tUc4FMLcI9krQykVroTeq1CMqAJvVpKHvQMQgLU0mQQrYUyd646hIghPEqkZl9MtOGuh15cVTbRpAnLDhmO5ay27PgE5jzVDbKGOPfO7fK0RZlnEzNaznMZa+3Io6zEZGe0DiMzAkTucMMFNUs5umPA4y1AVGERmAYu4yA7SeOk9yfsoaoIrPvMkDtMdMDMRnHhI71b7OYKovtOJbBGgIGvBAsEhzoi8268ayOWsoOjbHUHGBBwmDnGo3yITdiM9AsgvMB4BSFqb0YqCrTJAjGY/uEz4yrg2NaI9GaXZSvpqF1NXrrGoHWREBS9Uuq2/B8ElCHhq6kupwHVyxUb1Xg3E+3n6JyJ2LTm8ePoqsrqJdhVyNBYRuWis7MOKodnhaOyswXLmdqHRPSEhG0cslCGYRirLZ9OWP5Sq0tjN6IaL8fspqpxQ9LVSEExppgigj6bZKKY8j5uTLPZR3qe6BxTJMDaF106LjagTZTJ8NUbYtIe8Bcu7guDgkM0BhxduURedcuCILVxjeHomQj6A6pz3eizm0mXccxr91salHd8Cz+2bMBiIn5mreil7M1Uu+oB0PAoe0WfsjAObnv7pTrQHCcO6MZ4eKjstoM59k6RqcME6KJIcey3AdoOHeNDziFFaaAeC3Ig4d4kBS1HEGBmcCMcxl85KGsAQ7c5sg8QPngrIlMjV/w0Mmu3dc98vBbvqVhv4TUT1lpn9NM85nFeliiro9GafZVmionUVcGgmOs4TClR1KSs/wAOuKEPmNdV2/o64GL4lSV+jTmgdoYp7AUKstiM7PMkpo2S+SNAM0bsWjDYO8hUZ3+Jp8b5Fzs+niPFaOz08AFQ2Wu0O+eivLLbG4YrA1Z045KLMU4HciLMYpujchzWBCLsRBa4aQgo7GctAdPJFUIgb/mKEbgCIyzQFW1ODTmMIMblFEjkaEW+mMio6m0W7wRzWKrWxwBx+ZIWma7zgIG84BOVuzbtt7TphodyVWvORHj5LO7Ps9YYuI5D91aU6bjjqeB9IUoHJoKp2rfh836Itj7wwOKrW2U5k+OXgpaLCDgfJLxHU2WNJ8jFPYo2gkg7/VSlu5Qaxzjgqq308CrSrl8z1VZtDFp5JrFS0ZPaTDBg5eirqbgQDlJxHFH2+oQ8aYFpHugbLSIkRi3Huy+c1YjPJEhZAa4jHLidRjvCmZSBu6jTiDmO5PtFIlkDT1GCGsTXvENB9vFNyK+DfRqv4VNi02huOFKnG6LxXp8LzrojSNlqvqvBcXtDDGgBJ716LZqrXtDmmQcQrsc4y6M+XFKD2jhYmlqKhMLFaUgt1dRFxJEh8+bZrMDsHYyNV3btrc1jHAnAgoPaW1aTwYbjyVftDafWMDd3smENHadot/DhwzIlZunajBuyhqtvPV3O5d6PkF/ay3FU5Vo04HssKDnnG66eAwPcE920HsMlrgOIPwLQ1+kdGztAgF2jQBM6YwoLU+11XtDrtJpbfukSbswLyojFyekaZSjBXJnNm9IARDnDh83rV9HbXemDrCxtKy2eqwODWvBNw1KIcCHHIFmO8K76K0DScW3r4EFruG4pMsOJZiyc+jZ1rNqNeaotqMPzmr99QlojFU9rZLhOSpcjSo0tlOyyjM4nyQdstJZiXkbmtAxO4YErRP2f2Q7hiqyy0gyp1jmycmgjL9+KKolWrRV1rbaG3btKqC5pc2+5gwGZg5JlPpg5hu1JGU6tkgECW8CFp7daRWLHBt0tlokSCCMvRCu6O0jTu3AGklxaGhrZBifJaUsVGP8A38ukPsnSFjonXXMFW7KxMEDDfCz9HoqGOD6TiCPqb+UjhuKv2bPLQMGnhBHus7/RpX7CKdbip2OnJCU6J1gclO1JyH4kz2Yfvqq6u3NH16mCAeD7o2BIy22qBa9jhiL0FPs1jF/eMo4SD9lYbUHZPH5Km2VZyQXRAiBzVilorcNkLdk3nCPpBaY5jNF1w2zgNazrKjj2GNzO8k6DjxVq1wY3HQAeAXNm2AXnVan1vOB3MH0sG7f3qurLVUUZytRtRcHVK9w/opgXAN2OJWw6EWx3aY4zOPeMz3+yq9usxYeMI3o40C0Dl7FNjdTTJnip4XZtUiuBy7K6RwhJJSkoE+TUikupxBjmp1kEXt8Suwn2KkHPDTkUmT4luL5Idsaleq3nS4ghwxwzwwW9p1n1XU3ubdIkTOJbxGRyCpqWzGtiMNQVa0qLv1eyxPK/R0YYk9NWWlyk0AQQQb2H6v1JuxQOteBOYOKVCgDiZkbyu7MdNZ8ZCAO4Kucm1svxwUXpGtpMwCDt9DcOKls9XASUUzEYqotlaKajUN2PDggLRZiTJK0T7OJywULrMBhp58k0WK19FKyzvzkfIVhZLO44E+DT6qZpAMcdFOy0wcAm0K7JKNmu5z5QpHLjKpJUjgg0RfsgcFHqpXKMhVtFiI670O3GU+u5MpFFABalEHA4qy2e0ZBCVQptnvh4HzJEV7K3atN9SqKJN2nemqciRP0t91a2Bopy2SY+mSTh3pVXA1nNzIAPKZ+yfbKf0uG8hEsrpMbtfG4f6h5qx6O0v5jn7svT7+Cqre3/AEwN5Phkr7ZQu0xvKfCrkUeVPhhaXsvBUXb6BFZd65dA4obeSQPXLqJD5gXQkknFEU6wviqw8U0qAvgg7iD4FLJWmNB1JHoNIyAUZZmqk2fXwG5X1mqZcFypaO5BWE18GlLYDMCd+PmuWt5uGdSGj/yw+/grDZtG6AEOy6KpllzU1mfjCb1HA81DaJYZCDVBk70ixOBXSBoq59rcQl+IJaD85I8kV8GE1aY3YqNtAb0+k+VKxqZbI9D6ADRxUNSrJ9lM87lAShIWK9kbj3JhHguuCalHBrSVFScVNXHgmUwohWSFdsP+q3v9CkErOO2AMyDHMCURQXYzerfVdUkve8kycgCboHBHvr3yJwaE81R+YA8dZUNps8cs1LLuSHUXF770QAIaOCuGPVQKobA1OKnp2ha/GjpyOZ587kor0WvWp/XKvZaJThaFqMAZ1iSF65dUIfPKSS6nFGvQlZFvQdZQKNJsG0ywcoPMYLXbPdJXnGwrRdfd0OP3W72XVgrm5o0zs+Nk5RLXata6KYyl/o0q42ZWGBWR6ZtqdQx1KXOY4OjWIzCqNj9OGtAFQFru8pYQtWi2U+LpnrtS3thDVLSHCCsdZekJrD+UJdpMgd53KypdG+tAfXqveTo1zmMHAAH1QcWwpxXRe1KjI3qGyC9Tj+p0Kvp7DuYUyWt4uLvVXFks4Y0AZAJaose0Q0HkGCrBuSGq0pxUlKpAxQWhZ7E9yic5SkSoXBB7AtDZ7ki4QukKJyARPAKicPJJufFPqM1REfZxuKHtNouVKfMx/iURROCqts2JtapTYSRi4gtMEEAkGUyCuy3fXaXYHPP3StVvYxhdUcAAMeSzFalaKZwIeN+veqXa9nq1AL94NMg7hxjwRUbYck1FWg/Z+23VrYTkwNIAjctVTrystsek2mAAJcMzpMQfRWtO0rdiVI4uZtytl02tCebQqptsUgtKtKiw/FJKv/EJKEPIkkkk4oyohKyMeg6wUIiKlUuuaeK2uy7bkVhnK52fWJYDqM1mzxtG3xp06N9StF6Dpog6+zqRqtd1bb0gzC7YzDRy9kXZGlzmbgVjWjoN2X7mhtICAMRkFbWf6R80VZtFvZAHBWljpEMARsmzrzCaCpzSK4WQgG2RNKZUnTNR1rUGnErgtTcMUjGsKoPkYpzwoKBT6jkADHmFE5OJTQiQY1qT3qVD1lCHWvQDn/z2cGvPl+6mvcfm5B2XGpUeTg0CmP7ji7/ioNHsJrFU+2MWHGIVw9pjnkqzaNlfUBp0hedHkMyrMfyKPIl+LM7sG1y0uPFvkIKtW1pVHQb1YuxEZ80SysuglSORJ2y4bWhO/EwqsVF0VURS1/FJKr65JQhjZSXElYAZUKEquRNUIOqgyIhcUbsqrBLdCMPdAEp9J90gjTFJJWqLIS4ys3NLaH8oEAuw/KJPgprDt+oIuUXmMfpdj5Kr2HagaZAzEjuOXkrnYtsvEtcYcIB4jQjhAWKl7OrjdstqfSouibPVB403keQRNPbFqqTcYWjS8Q3yz8kXTufqAy8lNRtNIfmHFL+JrVURMbbIBNVje9xRdnZaXHtVWxvuGT/7KVlsZ+USiKRJ5JW16FbB6mzKZ+rtne7TloEL/wDmhjsDhxJ9SrlrcOCjrx9kjEYPQdBTq1RM1+eSiqHEQlB0ENhNe5daUyq7ciBHb8DHNB162PmlVqKGlTnHT5iiSxPqQ0nwGpOgClsVngNZ+ntP41Dj5fZMBJIiIGDeL9XcgrKw2Nzz1bBJ/OdBOp5oqLbpDOSjG2QCmajwGiTkANP6juC0dh2M2kN7z9R+24I/Z+zm0Ww0Y6u1P7IhzVvxYeHZyM/kOb10eOdOLB1NeRg1+I56rO9cvQv4q0m9UyR2r2HhivLqVaDBynD5uVrRQizZWKkFRBteFKKqAQi8UlB1qShCiSlFCxldFiO9H+SJd/i5foCcELWajajYMIWsExQ006YA8JsqSqoggEN2dajTdwOfNamzUQ8g5OGRGY4cViwtb0ctMhp7ncws+aNbRs8ed/izSWTZ0/USdxkq4smy2/maDzzUFgqTG5XFLMLFZ0VHRPYrCG4gcUa0FSWZhhTGkoBgxZ4pBk4KYNUTnaIAshrboQzc1JXrDJAVbSAlCGVHaSg6taMAhq1sjmuUGEmT3/ZFJ+xXJEzGXs8k93aN1uQwcR/tH9XouZm4zDef0/vuC0+x9hSAXAtbGA/MeJ3TnOathBy6K5ZIwVyKzZ2y3PMNEaOdoxv6RvK2NisjaTAxow1OpO8lS0qQaA1oAA0Cct2LEof2c7Pnlkf6GlRV6ga0kqUrAfxM6QdWwUKboe8S6M20/u70BVpQYnpltz8VWJBmm3BmETvdj5cAszXYPJEO+cuCjfy+aIDENF+m70RDXIVzYxT2vUIEXklDeSQAWBd2UE943rjrSIhQXwqIQo7GfyIyqn6IahxQ9VT1CFDVWldHIl2A1VCFPWQ6BBwVpsC1XXlpydl/cMlUhOBSyjyVDQk4uz1jYNpwC0lGqMwvI9kdIjTPay1OnNain0kbAIcMlz5Y5RZ18eaMl2ej0LcAF11t3lecDpg1pglSt6Wsd+YJXGf0HnD7N8+0ygq9rAlZMdIhofBD19quPAbyiscmLLLFF9atocUA6uXKqs1Rzz2QTxKvbFYTm5M4xjoruUiSy2bU5qwo0Xvd1dJt5+Z3NH6nnd6qx2TsV1Xe2nq7f/YNeeXotfYLEyi27TbAzO8n9ROpVuPC5bZTl8hQ1HsC2LsBlEAu7T8yTlO+Pf0VzKYE4LYoqPRhlNyds6uribUeiKAba2gyjSfUeeywEnedzRxK8H2rbH16r6rzi908BuA5CAtp/FHbl57bM09lvaqxq8/S3uxPMjcsA8qEQnBRuCf80TD85oDEZHz0UZEfAiDvQ1odhhmfIKEFI3rqHuJKEGpJJKCy6GqOqkkmIB1kMkklGOroSSUIdCdT0SSSSLcY9yLsK6klY3suLFoibZokkq2WLs0mw8hyV7okksj+Ru/5PRbD/ps/tYpR9/VJJdSPxOLP5McE9v29UkkQCHzxUFRJJQB4P0s/621f96p/uVI7Lx/5LqSjGOD54lPfpz/+VxJAIxyhfmeQXUlCDEkklCH/2Q=="/>
          <p:cNvSpPr>
            <a:spLocks noChangeAspect="1" noChangeArrowheads="1"/>
          </p:cNvSpPr>
          <p:nvPr/>
        </p:nvSpPr>
        <p:spPr bwMode="auto">
          <a:xfrm>
            <a:off x="1601788" y="109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9" name="AutoShape 8" descr="data:image/jpeg;base64,/9j/4AAQSkZJRgABAQAAAQABAAD/2wCEAAkGBxQSEhQSEhQUFBISFRAVFRQUFBQVEBQUFBQWFxQUFBQYHCggGBolHBQUITEhJSkrLi4uFx8zODMsNygtLisBCgoKDg0OGhAQFywcHBwsLCwsLCwsLCwsLCwsLCwsLCwsLCwsLCwsLCwsLCwsLDUsLDcsKywsLCwrLCw3LCssK//AABEIAP0AqwMBIgACEQEDEQH/xAAcAAABBQEBAQAAAAAAAAAAAAAFAQIDBAYABwj/xAA+EAABAwIEAggEBAMIAwEAAAABAAIDBBEFEiExQVEGEyJhcYGRoQcUMrFCUnLBgtHwFiMkM0NTYuEVkqII/8QAGQEAAwEBAQAAAAAAAAAAAAAAAAECAwQF/8QAJBEAAwACAgICAgMBAAAAAAAAAAECAxEhMRJBBCITYRQyUXH/2gAMAwEAAhEDEQA/APF41Io4wpFB0o4JVwCWyCtCJEq5AEZTwmp4QJIa5NanuTWID2PTCpCFGgGdZKFy5oQIUppTyE0oGxAuK4JSgRwXFcAlKBjCkSlIgQ5gT0xikQNHBKkCUJFiLilKRMTI1ZgpnO2H8leo8JBF3ki+wtb2R2GBrBYEO7gRe3nqodCSM8cJPFw/dPbhFhfMicuW5AFieeiry2AzAkcO7zCW2xMoTUgGmx9lWdS94RMyZzY76279OCY9rSddxfvVbJ2wa6H+guDUXZ1OzgdeI4KvV0nFhzD3RsTTKLgoXBTBqRzbpimv9IQuKcQkKZqcE4poTigF0RFLZcUqCSR7bFckLrpyRU9CJVy5BZzW3NvtutNhWE5G5nAZja2axyjjog2F0+Z31ZQN7fUfBH6qq0EbeO/cFnbfSBEjyziQTz1vb1SGOG2lr9zuKbS0OfbYbn9gilNg7eIv91m6SLjG6AVRG3Yg9x4g9yo1Q5a9/O/MLbDBAdAbdxFwqVZ0dO+XQjXKbpLKh18ejFZT56FSFhIJ4hak4Fpexta+3JMp+jznOsAr/LJH8ejJ2NlJG4jXXwW1/srxUL+jvP2S/NJX8WzHucHaWsefPxSSwWGnmUXr8KLTtoqojLdxp7+q0VJ9HPeNp8gdzU0onWQDcbeCGuCtMc9CBKUgSlMoYV1lxSoJOYnqNikSHPQoXXXBK1BZdgfkaANXu37uQRzDKE7k9o+yDYczM65WywyPQE+SxyVpBhnzfJbigDQAEQpmXUEg4q7SLjpnqTOuEW4o1NbwTLp8bLrLZehj4AUrIwNArUdPfkkmp9d0bYcFWQIfUtsiUjfZUZ2ppjaBk0Qe0tKzUlLZxae9aoNsUNxGmN84337l0Y60ceeU1sx0oILmkXGviPBDKmPKVp6ul2f32NtxfmgmLMAcOdl2S9nnP6g4BKU8BOyqxK0VilUro1HlQG9iMUqjapEi56OTmbpqkiZdBVdF7Cxc+JAW9oYrMHNYzAYbu7gtxR7WK5c7Oj4k/XZPE3ZWY2KOEaKeFuq5Wegi1C1WorWPNQxNVligGTRtBG4H3TJQBonNksPZNlOoKGSitI7SyHSlEpRpsh726pI0K74lUqhdp8EQlGiHyHRbSzG52ZmOftFrtPsQqNVhfWPuNrKfG25X5grOFzXIXYnpbR5rlO/FlI9GXcFSqcFkZwJXotI4aIh8q1w1CzWajaviweOyRkbiyrlq9Qxro+xzTYLzyowp7XEa6FbTmTOevj1PQIjeprpRQEJjmkGxWrMZrS5HAqWInWydh9G6Z7Y2DtOPl4lHsR6Ky0wDnFrgeLb6FQ6SembKXc7S4JOjosLrVwbDxWU6Pu1I5LU7MFuPquTL/Y7fjvUBCF4VlsrRqdEHpi49wViVjP8AUmbGeF7XPgFn4lu2FGVzBxRWmkY4aOC8+nY0uIZK5xHNhH3V/DqxzLB2x48EONDm/I11WNAQb9pOe5rRqfJUaV92eBBQnFa43yi5dw/ms0uTV7SCs1axxtfyULpWjxWXMbr3c4tHP/sq9S1UQ0Mt3f8AKy0/GYvI+gpJIDoEOqDoVNPKdwQdFVaSb3Roap+zN48hdBORbxRLH3a2Q+iwyWT/ACmF2XU22HquuNePJw5dvJwa/Dqm4C0FNJosHhtSWnKQQQbEHcFbCgluFz2tM64ryRemeg81GC4myKkKIxrPZpwecUsJeNlWrsOcNbLT4RE0N1VqsjaQuzyezzvxrRkujNm1UYOzjl/9hovSqymsOrNyxw1vuLcQvPZ4xHI143Y5rvQ3XpsUomyEagtJB5tNvtqss/aZ2fEaUuTF09D1ErxwuLHndH42XGmoSdIaMNY57b9ks34Xvp9kuE1F2BZU21s0idNohrYJSOxZvN1tfJQ0mCtAuXXNycztSSRYi/JaJjge8phpu4JLI10VWJV2UGUTGXa12a4A11Isb3vvdLWUwbGbkE8LbnyRMUrRw9rIfXt5pO3T5HONSuEEsKH93pyQprAZnA720/kiOEnsIY9h6481C7NGuDpKVpuH5bmxBsSG2N9EPrcIaTcG++pNzc6Xv3cloRBcajX2TBSjktFlaXDMawS3trkzuHU0jbh2ov7eCIZDuQizYQFUxF4a0+BUOtstTpGWxWk6yRgA3J+4/mtJQs6tojibYEdp+5Jtrl/mqmEwda5pvYXcCfew8Voo4WxvN9mt9uKuq9E4pS2zE4hSf4h5vyueZtqjOHbIbVT5nOf+Yk/yUHzhGgVdkPgP1Fe1vFUzjTOazdTI9zgOaMQ4CC0ElNwkQrp9GXp8VyjdQVGOO4FA23cbBaTCujpeLldlOZ5Z50ed8IES1pcbrf8Aw/xImNw4xO245XDX7IPJ0YFlc6H0hhne07PbbXmCsslTU8HRhx3jybZpMbkJilG4OV3of+0Owh1mopVx9YHgfSGvA79EIw//ACgeJC5fR3r+wYpnXRWnjzFBKN+gVzrnDRvH1WfRugpLIxtx9XfwCBVkmfuudApmg2cCe0QfJCn1tiMwIt6eSaW+hUaXDorNVCtjtIHDwViixVuXTUfZCcTxNpdYHXu1KPFg2g5S1DXixFiNEs+iF0JLg59iL2tffRWnTEj7qWOeRtRIUGxWbslXqiTRCcTPYVSuSb4Rd6LP7Ov5yfYD90T6Rz2Y8j8ZDB4AdqypdHqe0YBGrgXDz2+yr9JKi7mMGzRfzKvW6MlWpBjQrkFI126H5lagqrIYlyWDhwBuiUbhYKnJUXCY2psEi1KPPej1IHOBK9EpGAAWXn+GyFo0Wrwydxbcrpzps4fi6S0HSUOrmW7TdHDYofWYiWmyj+fJCyUPs6KyLogxTpXMyMxtADjcZ+Q7gi+BS54G94CxONvuVpOhVReINPA2WmSEsaZjgyusrTZpXssW96twHWw4KKqA7B/5W9VO+Bw+njxXKd2yGd+qi+XuQqtQ97HbZ/ZSw4o4WvCfVUpfofZcOFtNrj00v5KCWha13ZFrbK0cUG/VSc+5U6nFT/tOT+wlP+luI2Fk3rLOy81RhqXvIswt/Va3kiDhfKeIIuopD8ivKLkhCsZNm2ReR/8AeO7ggOKvvonC5It8E1P0iaGNFiHNAHoh09YZHl53KHvbYpWPW/ijn83vTCLXJ0LblVmPRGgChotFjMG7qJ9QLq+YA5VH4cL7oTXsvVegbS0LMoRGMNaNEJE1gBdPjqRzVtNmcuET1FBn1VZ2HlqvQVo5pK2fS6nddFuI1sx2NaFP6L4h1UmUnsut6qni0t3FUmOsQeVl2qdzpnkO/HJ5L0eviXrI7cdx4hEcPqs7f6uDxWOoa0x2vqxwBvy8Uaw+sAk0PZf9159Q0exNp8l6tjubjcJKZ7eIN1MW6qSOC6jejdEjaqO1srv2VSWx2CvtprcN1FLGh0CK0TbFSyyga8kxzUPxWbTIOO6SW2RT4Imz6OefxE28AhD35nHuHueClllMjhHHsLXPAKxU4NJ8rNLCLmAtJG5cCCX+dguiI3wc15NLb6QGqY1VQM4hI7XMnx1zhut1iaOOvky3waCEo3hrVmKKuBOui1FBM0C91lctHRjyJoKWULolA7EAojXLPxN1Z5/UVznKD5h3MpZQAFWLl6KSPEdNl2KteOKvf+aJbYoQx10koScJlTlpezppMxuoiEwuUsexKrRGz0PDqB3Vxh41dE13iHDQqB8LozpwW8kwo/J0szR2o4WMf+mwLT5XPsg09KHDZcV/Wj1sX2hP2iPCcTDxlOhRmjqG8eCyFTRFpuNwlgrXjj6rNxvlG05NLTN5801Ua2oHBZh2Iv8AzW8lEcSJ5kqfxMPzJBysqg1u6zs0j5XacVY6t8hu70G3nzRbDcO12u42AtvrwAVJKf8ApDdX+kQYfRZAABcn1JK9Dw3Cvl4GxutneS+TxI+nyGik6PdHhFaWUDP+Fu+XvPeilQ3Mbroww/7M5Pk5k/pPR88/EDo0aKrdkaeolGeM/haSTmZfuPsVml678bZR1NO38Re70Df+wvIF0nB7JA5XqWuc3johwTgVLWy5proOx4oAUQZigtssqHIhFPoFlWNHTGdgKd9ymALhqrAYtzjI4k+QJzY04piKzIb7qzSwdY9kY/G9jB/E4D90xxRGCnDcrhfNoQQbEHmLIGuT6Kp8Rp4WtilliYHANDXvAuNrWQLHcFMLszdYXag75b/hPdyK8cuSdbnmTqT5rY9HOnktO0QzDr6fbK63WNHJruI7j7LHJj81+zpw5njf6ClTTqk7DgTotBF1NU0vo39YBqYjpPH4tP1DvF1UgbYkEa8jv5rjac8M9FVN8ywK/CNVbp8KA4LQQ0hfYNaS48ALlEm4fT09n108cQ/2y/tnxA19ET51whVUY+aYGwrA3yusxt+btmjxK3mD4AynF/qk/MeH6RwWWf8AF3C4SY4xM4N0Bji7LvC5Hui2AfESiq5GQsMjJpLhrJGEXIF/qFxwXTGBLlnDl+S74XCNFIFXeFceFUeLAnxWxznhnxkrs9YyIbQx6/qeST7Bq8+RfpRiHzFVNLvnkdb9I0b7AISrM2cCnNaTsmp8LrFADQVIHFWnNB3Cj+XHMpaKTKTIgO9SpoSkpkiOKYVxKQlAHK3PVOFmt5D7Kkj+DYZJO0PZE9wHZDgLtJG4SGgTlmKXPI36nN+59kXrKZ8ZyyNcwn8wtfwQ+SAbu2QMmw3F5InCVhc18eoew2IK12I/FaplYGCnpxLbWYszOPeGHQH1WNp6GSoPVQRucSCbAXJtz5BMkk1bZt3WItxBuLgjnoUmkwVNdM0zvipXthfE0xRl4AEkcTWSN52I0uedljJq58jrve5xJ1JJJPjfdLV3NrgAcLbevFQxxXNgmkkJtsJxQhgv3LV/BpgkxVhcbZGSOaDxda2nldZGsGngF6Z8Bejoe+SueP8ALd1cX6rdp3vZA12e2vWb6cV/y9DUSjcRPDf1OFm+5Wmc1eafHGu6uibFfWaRot3NBcfsEhs8ISELrrlRBy4LlyALzXaJEkR0CVMCmmOKcUwpAIU1OXAIAavePhtgz2UUFuznHWH+I3XhWW+g34L6rwKk6uCJn5Y4x6NCTY9Gd6edGPnqV0TcomBDo3HQZhwLtwCNPNeZ4d8La97g2TqWN4udIXkeDWjX2Xvc0Xuo4xqlspIC9BuhkFC0tac8ptnkcNSeDWj8LR+6IU/QeiZUGrbAzr3G+bUtvxcGnQE80Yhjs2/4tT6p1XM5sbi36g3TxUutLYaPNennwjZUl01G5sMpuTEbiBzu630E+i8s/sLXwOPWUsvZ4ts9unEFpX0hhFZI7MZBYab8zy7ktbWDZupKJryWwc6Pletbo4HQtvcHQjxB1X0V8KMM6jDadpFnPb1jvF+qIVnRimqh/iaeKR1rZnMbnHg7cI3SwBjWsaLNaAAOQAsAqBInAXgnx7rs1XBDfSKIvI/5Su09mD1XvTivmH4o1/XYnUkahjmxj+BoB97oQmZVIlXKiRAlSJUAW4RoFImwDQJ6YA5xTE5yRIDgE4BIE5AyzhMGeohZ+aWFvq8XX1TCbWXzb8PqXrMRphwDy8/wNJ+9l9IBSyl0W5NWplNFfX+tF2awTHVNkii3I5dNU2CHGoJICsNgJ3RoRC9xf/VlYpqUN14qxHCAlcUgHA+ykJ4c0yJSNaAmIhrpxHG95+ljXuPg0En7L5BqqkyyPldvK98h8XuLv3X0z8VK8Q4XVOvYvj6pv6pDl/cr5hAVIlnJEq6yYhEq5cgC/GNAnLmjRKmALIXAJzkgU7GcAnWTgFzkDNt8GafPiTT+SOU/YL6C6v2XhvwIZ/jZTyh+7gvdgpY10ROYozCrC4IKI4IO0PNXMqjiGvkpkCGuUSmkUITAmYE9MYnlAHkv/wCgcQy09PTj/Vkc8jm2MC3u4LxABelfHupLsQijP0x0zCPGR7y4/wDyPRebNVEM5NUhCZZAhE5m4SKSEahAF0BJZKkTA//Z"/>
          <p:cNvSpPr>
            <a:spLocks noChangeAspect="1" noChangeArrowheads="1"/>
          </p:cNvSpPr>
          <p:nvPr/>
        </p:nvSpPr>
        <p:spPr bwMode="auto">
          <a:xfrm>
            <a:off x="1716088" y="12065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0" name="AutoShape 12" descr="Dr Seuss"/>
          <p:cNvSpPr>
            <a:spLocks noChangeAspect="1" noChangeArrowheads="1"/>
          </p:cNvSpPr>
          <p:nvPr/>
        </p:nvSpPr>
        <p:spPr bwMode="auto">
          <a:xfrm>
            <a:off x="1830388" y="1320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1" name="AutoShape 4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1944688" y="1435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2" name="AutoShape 6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058988" y="154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61850"/>
            <a:ext cx="238125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393" y="16618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6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Einige Fragen…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876300"/>
            <a:ext cx="4495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700" dirty="0" err="1" smtClean="0">
                <a:solidFill>
                  <a:srgbClr val="66FF99"/>
                </a:solidFill>
              </a:rPr>
              <a:t>Wie</a:t>
            </a:r>
            <a:r>
              <a:rPr lang="en-US" altLang="en-US" sz="2700" dirty="0" smtClean="0">
                <a:solidFill>
                  <a:srgbClr val="66FF99"/>
                </a:solidFill>
              </a:rPr>
              <a:t> alt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bist</a:t>
            </a:r>
            <a:r>
              <a:rPr lang="en-US" altLang="en-US" sz="2700" dirty="0" smtClean="0">
                <a:solidFill>
                  <a:srgbClr val="66FF99"/>
                </a:solidFill>
              </a:rPr>
              <a:t> du?</a:t>
            </a:r>
          </a:p>
          <a:p>
            <a:pPr eaLnBrk="1" hangingPunct="1">
              <a:defRPr/>
            </a:pPr>
            <a:r>
              <a:rPr lang="en-US" altLang="en-US" sz="2700" dirty="0" err="1" smtClean="0">
                <a:solidFill>
                  <a:srgbClr val="66FF99"/>
                </a:solidFill>
              </a:rPr>
              <a:t>Woher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kommst</a:t>
            </a:r>
            <a:r>
              <a:rPr lang="en-US" altLang="en-US" sz="2700" dirty="0" smtClean="0">
                <a:solidFill>
                  <a:srgbClr val="66FF99"/>
                </a:solidFill>
              </a:rPr>
              <a:t> du?</a:t>
            </a:r>
          </a:p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66FF99"/>
                </a:solidFill>
              </a:rPr>
              <a:t>Welches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Fach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findest</a:t>
            </a:r>
            <a:r>
              <a:rPr lang="en-US" altLang="en-US" sz="2700" dirty="0" smtClean="0">
                <a:solidFill>
                  <a:srgbClr val="66FF99"/>
                </a:solidFill>
              </a:rPr>
              <a:t> du gut?</a:t>
            </a:r>
          </a:p>
          <a:p>
            <a:pPr eaLnBrk="1" hangingPunct="1">
              <a:defRPr/>
            </a:pPr>
            <a:r>
              <a:rPr lang="en-US" altLang="en-US" sz="2700" dirty="0" err="1" smtClean="0">
                <a:solidFill>
                  <a:srgbClr val="66FF99"/>
                </a:solidFill>
              </a:rPr>
              <a:t>Wie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groß</a:t>
            </a:r>
            <a:r>
              <a:rPr lang="en-US" altLang="en-US" sz="2700" dirty="0" smtClean="0">
                <a:solidFill>
                  <a:srgbClr val="66FF99"/>
                </a:solidFill>
              </a:rPr>
              <a:t> ist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deine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Familie</a:t>
            </a:r>
            <a:r>
              <a:rPr lang="en-US" altLang="en-US" sz="2700" dirty="0" smtClean="0">
                <a:solidFill>
                  <a:srgbClr val="66FF99"/>
                </a:solidFill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700" dirty="0" smtClean="0">
              <a:solidFill>
                <a:srgbClr val="66FF99"/>
              </a:solidFill>
            </a:endParaRPr>
          </a:p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66FF99"/>
                </a:solidFill>
              </a:rPr>
              <a:t>Was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machst</a:t>
            </a:r>
            <a:r>
              <a:rPr lang="en-US" altLang="en-US" sz="2700" dirty="0" smtClean="0">
                <a:solidFill>
                  <a:srgbClr val="66FF99"/>
                </a:solidFill>
              </a:rPr>
              <a:t> du in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deiner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Freizeit</a:t>
            </a:r>
            <a:r>
              <a:rPr lang="en-US" altLang="en-US" sz="2700" dirty="0" smtClean="0">
                <a:solidFill>
                  <a:srgbClr val="66FF99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66FF99"/>
                </a:solidFill>
              </a:rPr>
              <a:t>Was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machst</a:t>
            </a:r>
            <a:r>
              <a:rPr lang="en-US" altLang="en-US" sz="2700" dirty="0" smtClean="0">
                <a:solidFill>
                  <a:srgbClr val="66FF99"/>
                </a:solidFill>
              </a:rPr>
              <a:t> du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nicht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gern</a:t>
            </a:r>
            <a:r>
              <a:rPr lang="en-US" altLang="en-US" sz="2700" dirty="0" smtClean="0">
                <a:solidFill>
                  <a:srgbClr val="66FF99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66FF99"/>
                </a:solidFill>
              </a:rPr>
              <a:t>Was ist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dein</a:t>
            </a:r>
            <a:r>
              <a:rPr lang="en-US" altLang="en-US" sz="2700" dirty="0" smtClean="0">
                <a:solidFill>
                  <a:srgbClr val="66FF99"/>
                </a:solidFill>
              </a:rPr>
              <a:t> </a:t>
            </a:r>
            <a:r>
              <a:rPr lang="en-US" altLang="en-US" sz="2700" dirty="0" err="1" smtClean="0">
                <a:solidFill>
                  <a:srgbClr val="66FF99"/>
                </a:solidFill>
              </a:rPr>
              <a:t>Lieblingsessen</a:t>
            </a:r>
            <a:r>
              <a:rPr lang="en-US" altLang="en-US" sz="2700" dirty="0" smtClean="0">
                <a:solidFill>
                  <a:srgbClr val="66FF99"/>
                </a:solidFill>
              </a:rPr>
              <a:t>?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66FF99"/>
              </a:solidFill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876300"/>
            <a:ext cx="4800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bin 24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Jahre</a:t>
            </a:r>
            <a:r>
              <a:rPr lang="en-US" altLang="en-US" sz="2500" dirty="0" smtClean="0">
                <a:solidFill>
                  <a:srgbClr val="FFFF00"/>
                </a:solidFill>
              </a:rPr>
              <a:t> alt.</a:t>
            </a:r>
          </a:p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komme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aus</a:t>
            </a:r>
            <a:r>
              <a:rPr lang="en-US" altLang="en-US" sz="2500" dirty="0" smtClean="0">
                <a:solidFill>
                  <a:srgbClr val="FFFF00"/>
                </a:solidFill>
              </a:rPr>
              <a:t> Elmwood, Illinois.</a:t>
            </a:r>
          </a:p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finde</a:t>
            </a:r>
            <a:r>
              <a:rPr lang="en-US" altLang="en-US" sz="2500" dirty="0" smtClean="0">
                <a:solidFill>
                  <a:srgbClr val="FFFF00"/>
                </a:solidFill>
              </a:rPr>
              <a:t> Geschichte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hochstinteressant</a:t>
            </a:r>
            <a:r>
              <a:rPr lang="en-US" altLang="en-US" sz="2500" dirty="0">
                <a:solidFill>
                  <a:srgbClr val="FFFF00"/>
                </a:solidFill>
              </a:rPr>
              <a:t>!</a:t>
            </a:r>
            <a:endParaRPr lang="en-US" altLang="en-US" sz="25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habe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eine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kleine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Familie</a:t>
            </a:r>
            <a:r>
              <a:rPr lang="en-US" altLang="en-US" sz="2500" dirty="0" smtClean="0">
                <a:solidFill>
                  <a:srgbClr val="FFFF00"/>
                </a:solidFill>
              </a:rPr>
              <a:t>: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eine</a:t>
            </a:r>
            <a:r>
              <a:rPr lang="en-US" altLang="en-US" sz="2500" dirty="0" smtClean="0">
                <a:solidFill>
                  <a:srgbClr val="FFFF00"/>
                </a:solidFill>
              </a:rPr>
              <a:t> Mutter und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eine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jungere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Schwester</a:t>
            </a:r>
            <a:r>
              <a:rPr lang="en-US" altLang="en-US" sz="25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mache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gern</a:t>
            </a:r>
            <a:r>
              <a:rPr lang="en-US" altLang="en-US" sz="2500" dirty="0" smtClean="0">
                <a:solidFill>
                  <a:srgbClr val="FFFF00"/>
                </a:solidFill>
              </a:rPr>
              <a:t> Sport und lese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sehr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viel</a:t>
            </a:r>
            <a:r>
              <a:rPr lang="en-US" altLang="en-US" sz="2500" dirty="0" smtClean="0">
                <a:solidFill>
                  <a:srgbClr val="FFFF00"/>
                </a:solidFill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5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spiele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nicht</a:t>
            </a:r>
            <a:r>
              <a:rPr lang="en-US" altLang="en-US" sz="2500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err="1" smtClean="0">
                <a:solidFill>
                  <a:srgbClr val="FFFF00"/>
                </a:solidFill>
              </a:rPr>
              <a:t>gern</a:t>
            </a:r>
            <a:r>
              <a:rPr lang="en-US" altLang="en-US" sz="2500" dirty="0" smtClean="0">
                <a:solidFill>
                  <a:srgbClr val="FFFF00"/>
                </a:solidFill>
              </a:rPr>
              <a:t> Golf.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5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sz="2500" dirty="0" err="1" smtClean="0">
                <a:solidFill>
                  <a:srgbClr val="FFFF00"/>
                </a:solidFill>
              </a:rPr>
              <a:t>Ich</a:t>
            </a:r>
            <a:r>
              <a:rPr lang="en-US" altLang="en-US" sz="2500" dirty="0" smtClean="0">
                <a:solidFill>
                  <a:srgbClr val="FFFF00"/>
                </a:solidFill>
              </a:rPr>
              <a:t> LIEBE Sushi!!!!!</a:t>
            </a:r>
          </a:p>
          <a:p>
            <a:pPr eaLnBrk="1" hangingPunct="1">
              <a:defRPr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6" descr="seventieen-again-zach-efron-300a-04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7"/>
          <p:cNvSpPr txBox="1">
            <a:spLocks noChangeArrowheads="1"/>
          </p:cNvSpPr>
          <p:nvPr/>
        </p:nvSpPr>
        <p:spPr bwMode="auto">
          <a:xfrm>
            <a:off x="3260725" y="5294313"/>
            <a:ext cx="512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Text Box 8"/>
          <p:cNvSpPr txBox="1">
            <a:spLocks noChangeArrowheads="1"/>
          </p:cNvSpPr>
          <p:nvPr/>
        </p:nvSpPr>
        <p:spPr bwMode="auto">
          <a:xfrm>
            <a:off x="457200" y="5486400"/>
            <a:ext cx="807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t>http://www.aolcdn.com/ch_kids/seventieen-again-zach-efron-300a-040308.jpg</a:t>
            </a:r>
          </a:p>
        </p:txBody>
      </p:sp>
    </p:spTree>
    <p:extLst>
      <p:ext uri="{BB962C8B-B14F-4D97-AF65-F5344CB8AC3E}">
        <p14:creationId xmlns:p14="http://schemas.microsoft.com/office/powerpoint/2010/main" val="31423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5" descr="britney-spears-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6"/>
          <p:cNvSpPr>
            <a:spLocks noChangeArrowheads="1"/>
          </p:cNvSpPr>
          <p:nvPr/>
        </p:nvSpPr>
        <p:spPr bwMode="auto">
          <a:xfrm>
            <a:off x="152400" y="5203825"/>
            <a:ext cx="4852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http://www.teenhollywood.com/wallpaper/400x300/232/britney-spears-wallpaper.jpg</a:t>
            </a:r>
          </a:p>
        </p:txBody>
      </p:sp>
    </p:spTree>
    <p:extLst>
      <p:ext uri="{BB962C8B-B14F-4D97-AF65-F5344CB8AC3E}">
        <p14:creationId xmlns:p14="http://schemas.microsoft.com/office/powerpoint/2010/main" val="21879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 descr="Queen-Latifah-u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2386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152400" y="6270625"/>
            <a:ext cx="399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http://images.starpulse.com/Photos/Previews/Queen-Latifah-u01.jpg</a:t>
            </a:r>
          </a:p>
        </p:txBody>
      </p:sp>
    </p:spTree>
    <p:extLst>
      <p:ext uri="{BB962C8B-B14F-4D97-AF65-F5344CB8AC3E}">
        <p14:creationId xmlns:p14="http://schemas.microsoft.com/office/powerpoint/2010/main" val="9259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5" descr="lindsay_lo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6"/>
          <p:cNvSpPr>
            <a:spLocks noChangeArrowheads="1"/>
          </p:cNvSpPr>
          <p:nvPr/>
        </p:nvSpPr>
        <p:spPr bwMode="auto">
          <a:xfrm>
            <a:off x="152400" y="5584825"/>
            <a:ext cx="4224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http://popularbiographies.files.wordpress.com/2008/04/lindsay_lohan.jpg</a:t>
            </a:r>
          </a:p>
        </p:txBody>
      </p:sp>
    </p:spTree>
    <p:extLst>
      <p:ext uri="{BB962C8B-B14F-4D97-AF65-F5344CB8AC3E}">
        <p14:creationId xmlns:p14="http://schemas.microsoft.com/office/powerpoint/2010/main" val="35766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5" descr="will+ferrell_855_18441379_0_0_9722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71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6"/>
          <p:cNvSpPr>
            <a:spLocks noChangeArrowheads="1"/>
          </p:cNvSpPr>
          <p:nvPr/>
        </p:nvSpPr>
        <p:spPr bwMode="auto">
          <a:xfrm>
            <a:off x="152400" y="5203825"/>
            <a:ext cx="475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http://images.contactmusic.com/dn/will+ferrell_855_18441379_0_0_9722_300.jpg</a:t>
            </a:r>
          </a:p>
        </p:txBody>
      </p:sp>
    </p:spTree>
    <p:extLst>
      <p:ext uri="{BB962C8B-B14F-4D97-AF65-F5344CB8AC3E}">
        <p14:creationId xmlns:p14="http://schemas.microsoft.com/office/powerpoint/2010/main" val="28244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5" descr="jack-black-400a052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6"/>
          <p:cNvSpPr>
            <a:spLocks noChangeArrowheads="1"/>
          </p:cNvSpPr>
          <p:nvPr/>
        </p:nvSpPr>
        <p:spPr bwMode="auto">
          <a:xfrm>
            <a:off x="228600" y="5508625"/>
            <a:ext cx="375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t>http://www.aolcdn.com/red_galleries/jack-black-400a052307.jpg</a:t>
            </a:r>
          </a:p>
        </p:txBody>
      </p:sp>
    </p:spTree>
    <p:extLst>
      <p:ext uri="{BB962C8B-B14F-4D97-AF65-F5344CB8AC3E}">
        <p14:creationId xmlns:p14="http://schemas.microsoft.com/office/powerpoint/2010/main" val="2434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behrühmte</a:t>
            </a:r>
            <a:r>
              <a:rPr lang="de-DE" dirty="0" smtClean="0"/>
              <a:t> Personen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ihr und sein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5365066" y="3541215"/>
            <a:ext cx="987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ihr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6212" y="3429000"/>
            <a:ext cx="1533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sein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8819" y="4309070"/>
            <a:ext cx="62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6212" y="2505670"/>
            <a:ext cx="62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2341" y="5232400"/>
            <a:ext cx="104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1541" y="2617885"/>
            <a:ext cx="104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Lieblingsbuch von Emma Watson?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_____________ Lieblingsbuch ist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4" y="3149600"/>
            <a:ext cx="2203472" cy="33052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37" y="3149600"/>
            <a:ext cx="2239463" cy="33358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Lieblingsbuch von Emma Watson?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</a:t>
            </a:r>
            <a:r>
              <a:rPr lang="de-DE" u="sng" dirty="0" smtClean="0"/>
              <a:t>Ihr</a:t>
            </a:r>
            <a:r>
              <a:rPr lang="de-DE" dirty="0" smtClean="0"/>
              <a:t>___ Lieblingsbuch ist Wild.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Buch</a:t>
            </a:r>
          </a:p>
        </p:txBody>
      </p:sp>
    </p:spTree>
    <p:extLst>
      <p:ext uri="{BB962C8B-B14F-4D97-AF65-F5344CB8AC3E}">
        <p14:creationId xmlns:p14="http://schemas.microsoft.com/office/powerpoint/2010/main" val="405480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Lieblingstier von Will </a:t>
            </a:r>
            <a:r>
              <a:rPr lang="de-DE" dirty="0" err="1" smtClean="0"/>
              <a:t>Ferrell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______________ Lieblingstier ist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3216308"/>
            <a:ext cx="7620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Lieblingstier von Will </a:t>
            </a:r>
            <a:r>
              <a:rPr lang="de-DE" dirty="0" err="1" smtClean="0"/>
              <a:t>Ferrell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</a:t>
            </a:r>
            <a:r>
              <a:rPr lang="de-DE" u="sng" dirty="0" smtClean="0"/>
              <a:t>Sein</a:t>
            </a:r>
            <a:r>
              <a:rPr lang="de-DE" dirty="0" smtClean="0"/>
              <a:t>____ Lieblingstier ist der Hund.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Lieblingsgetränk von Brad Pitt?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________________ Lieblingsgetränk ist 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1808"/>
            <a:ext cx="2997200" cy="3530600"/>
          </a:xfrm>
          <a:prstGeom prst="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8" y="3008875"/>
            <a:ext cx="4355862" cy="3051208"/>
          </a:xfrm>
          <a:prstGeom prst="rect">
            <a:avLst/>
          </a:prstGeom>
          <a:ln w="38100">
            <a:solidFill>
              <a:srgbClr val="B3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Lieblingsgetränk von Brad Pitt?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</a:t>
            </a:r>
            <a:r>
              <a:rPr lang="de-DE" u="sng" dirty="0" smtClean="0"/>
              <a:t>Sein</a:t>
            </a:r>
            <a:r>
              <a:rPr lang="de-DE" dirty="0" smtClean="0"/>
              <a:t>_______ Lieblingsgetränk ist Apfelsaft.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Was ist die Lieblingsfarbe von Scarlett Johannson?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___________ Lieblingsfarbe ist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8897"/>
            <a:ext cx="3534036" cy="2785447"/>
          </a:xfrm>
          <a:prstGeom prst="rect">
            <a:avLst/>
          </a:prstGeom>
          <a:ln w="38100">
            <a:solidFill>
              <a:srgbClr val="B3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558199"/>
            <a:ext cx="3606800" cy="2247900"/>
          </a:xfrm>
          <a:prstGeom prst="rect">
            <a:avLst/>
          </a:prstGeom>
          <a:ln w="38100">
            <a:solidFill>
              <a:srgbClr val="0000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Was ist die Lieblingsfarbe von Scarlett Johannson?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</a:t>
            </a:r>
            <a:r>
              <a:rPr lang="de-DE" u="sng" dirty="0" smtClean="0"/>
              <a:t>Ihre</a:t>
            </a:r>
            <a:r>
              <a:rPr lang="de-DE" dirty="0" smtClean="0"/>
              <a:t>___ Lieblingsfarbe ist blau.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Lieblingsfach von Frau Merkel?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____________ Lieblingsfach ist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1158"/>
            <a:ext cx="2320227" cy="380365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460750"/>
            <a:ext cx="4241800" cy="1917700"/>
          </a:xfrm>
          <a:prstGeom prst="rect">
            <a:avLst/>
          </a:prstGeom>
          <a:ln w="38100">
            <a:solidFill>
              <a:srgbClr val="0000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das Lieblingsfach von Frau Merkel?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_____</a:t>
            </a:r>
            <a:r>
              <a:rPr lang="de-DE" u="sng" dirty="0" smtClean="0"/>
              <a:t>Ihr</a:t>
            </a:r>
            <a:r>
              <a:rPr lang="de-DE" dirty="0" smtClean="0"/>
              <a:t>_______ Lieblingsfach ist Physik.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i="1" u="sng" dirty="0" smtClean="0"/>
              <a:t>Wir lesen!!!!</a:t>
            </a:r>
            <a:endParaRPr lang="en-US" b="1" i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490" y="1928496"/>
            <a:ext cx="409194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486400" y="1066800"/>
            <a:ext cx="9144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Ich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657600" y="2819400"/>
            <a:ext cx="13716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fahre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14800" y="1981200"/>
            <a:ext cx="4267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zum Supermarkt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25146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 err="1">
                <a:latin typeface="Arial" panose="020B0604020202020204" pitchFamily="34" charset="0"/>
              </a:rPr>
              <a:t>mit</a:t>
            </a:r>
            <a:r>
              <a:rPr lang="en-GB" altLang="en-US" sz="3600" dirty="0">
                <a:latin typeface="Arial" panose="020B0604020202020204" pitchFamily="34" charset="0"/>
              </a:rPr>
              <a:t> </a:t>
            </a:r>
            <a:r>
              <a:rPr lang="en-GB" altLang="en-US" sz="3600" dirty="0" err="1" smtClean="0">
                <a:latin typeface="Arial" panose="020B0604020202020204" pitchFamily="34" charset="0"/>
              </a:rPr>
              <a:t>meiner</a:t>
            </a:r>
            <a:r>
              <a:rPr lang="en-GB" altLang="en-US" sz="3600" dirty="0" smtClean="0">
                <a:latin typeface="Arial" panose="020B0604020202020204" pitchFamily="34" charset="0"/>
              </a:rPr>
              <a:t> </a:t>
            </a:r>
            <a:r>
              <a:rPr lang="en-GB" altLang="en-US" sz="3600" dirty="0" err="1" smtClean="0">
                <a:latin typeface="Arial" panose="020B0604020202020204" pitchFamily="34" charset="0"/>
              </a:rPr>
              <a:t>Famile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25146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 err="1" smtClean="0">
                <a:latin typeface="Arial" panose="020B0604020202020204" pitchFamily="34" charset="0"/>
              </a:rPr>
              <a:t>immer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pic>
        <p:nvPicPr>
          <p:cNvPr id="2055" name="Picture 7" descr="D:\PFiles\MSOffice\Clipart\smbusbas\bd10565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124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:\PFiles\MSOffice\Clipart\standard\stddir1\bd07202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429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057400" y="12192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Buch</a:t>
            </a:r>
          </a:p>
        </p:txBody>
      </p:sp>
    </p:spTree>
    <p:extLst>
      <p:ext uri="{BB962C8B-B14F-4D97-AF65-F5344CB8AC3E}">
        <p14:creationId xmlns:p14="http://schemas.microsoft.com/office/powerpoint/2010/main" val="154304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547813" y="2708275"/>
            <a:ext cx="5111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dirty="0" smtClean="0"/>
              <a:t>Immer fahre </a:t>
            </a:r>
            <a:r>
              <a:rPr lang="de-DE" altLang="en-US" dirty="0"/>
              <a:t>ich mit </a:t>
            </a:r>
            <a:r>
              <a:rPr lang="de-DE" altLang="en-US" dirty="0" smtClean="0"/>
              <a:t>meiner Familie zum </a:t>
            </a:r>
            <a:r>
              <a:rPr lang="de-DE" altLang="en-US" dirty="0"/>
              <a:t>Supermarkt.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46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29200" y="685800"/>
            <a:ext cx="3124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Meine Eltern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733800" y="1676400"/>
            <a:ext cx="1981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fahren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30480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nach London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114800" y="2819400"/>
            <a:ext cx="29718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mit dem Auto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6800" y="914400"/>
            <a:ext cx="18288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morgen </a:t>
            </a:r>
          </a:p>
        </p:txBody>
      </p:sp>
      <p:pic>
        <p:nvPicPr>
          <p:cNvPr id="10247" name="Picture 9" descr="D:\PFiles\MSOffice\Clipart\standard\stddir1\bd05725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64331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D:\PFiles\MSOffice\Clipart\standard\stddir4\pe03465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8956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627313" y="2852738"/>
            <a:ext cx="542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/>
              <a:t>Morgen fahren meine Eltern</a:t>
            </a:r>
          </a:p>
          <a:p>
            <a:r>
              <a:rPr lang="de-DE" altLang="en-US"/>
              <a:t>mit dem Auto nach London.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7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15240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Paul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0" y="1828800"/>
            <a:ext cx="22098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ins Kino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581400" y="457200"/>
            <a:ext cx="4648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am Donnerstag 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124200" y="2133600"/>
            <a:ext cx="12954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geht</a:t>
            </a:r>
          </a:p>
        </p:txBody>
      </p:sp>
      <p:graphicFrame>
        <p:nvGraphicFramePr>
          <p:cNvPr id="15366" name="Object 10"/>
          <p:cNvGraphicFramePr>
            <a:graphicFrameLocks noChangeAspect="1"/>
          </p:cNvGraphicFramePr>
          <p:nvPr/>
        </p:nvGraphicFramePr>
        <p:xfrm>
          <a:off x="446088" y="3276600"/>
          <a:ext cx="3221037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3666667" imgH="3753374" progId="Paint.Picture">
                  <p:embed/>
                </p:oleObj>
              </mc:Choice>
              <mc:Fallback>
                <p:oleObj name="Bitmap Image" r:id="rId3" imgW="3666667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276600"/>
                        <a:ext cx="3221037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11" descr="D:\PFiles\MSOffice\Clipart\standard\stddir1\bd06442_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679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10668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Wir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800600" y="609600"/>
            <a:ext cx="1981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fliegen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30480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nach Amerika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81000" y="609600"/>
            <a:ext cx="33528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Am ersten Juli</a:t>
            </a:r>
          </a:p>
        </p:txBody>
      </p:sp>
      <p:pic>
        <p:nvPicPr>
          <p:cNvPr id="13318" name="Picture 10" descr="C:\Program Files\Microsoft Office\Clipart\Pub60Cor\tn00687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5862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D:\PFiles\MSOffice\Clipart\standard\stddir2\bl00328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1701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9144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Er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324600" y="838200"/>
            <a:ext cx="1981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f</a:t>
            </a: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en-GB" altLang="en-US" sz="3600">
                <a:latin typeface="Arial" panose="020B0604020202020204" pitchFamily="34" charset="0"/>
              </a:rPr>
              <a:t>hrt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28956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nach Paris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62600" y="1828800"/>
            <a:ext cx="29718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mit dem Zug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66900" y="573087"/>
            <a:ext cx="135636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latin typeface="Arial" panose="020B0604020202020204" pitchFamily="34" charset="0"/>
              </a:rPr>
              <a:t>o</a:t>
            </a:r>
            <a:r>
              <a:rPr lang="en-GB" altLang="en-US" sz="3600" dirty="0" smtClean="0">
                <a:latin typeface="Arial" panose="020B0604020202020204" pitchFamily="34" charset="0"/>
              </a:rPr>
              <a:t>ft 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pic>
        <p:nvPicPr>
          <p:cNvPr id="6151" name="Picture 9" descr="D:\PFiles\MSOffice\Clipart\standard\stddir1\bd05694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7413"/>
            <a:ext cx="340201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D:\PFiles\MSOffice\Clipart\standard\stddir2\bl00539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219392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979613" y="2133600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dirty="0" smtClean="0"/>
              <a:t>Oft fährt </a:t>
            </a:r>
            <a:r>
              <a:rPr lang="de-DE" altLang="en-US" dirty="0"/>
              <a:t>er</a:t>
            </a:r>
          </a:p>
          <a:p>
            <a:r>
              <a:rPr lang="de-DE" altLang="en-US" dirty="0"/>
              <a:t>mit dem Zug nach Paris.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2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723" y="2967335"/>
            <a:ext cx="7388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Wir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lesen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!!!  Und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dann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arbeiten wir!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30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0100" y="1981200"/>
            <a:ext cx="5029200" cy="3124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Relationship to you and name</a:t>
            </a:r>
          </a:p>
          <a:p>
            <a:pPr lvl="1"/>
            <a:r>
              <a:rPr lang="en-US" sz="2200" dirty="0" smtClean="0"/>
              <a:t> (Mein </a:t>
            </a:r>
            <a:r>
              <a:rPr lang="en-US" sz="2200" dirty="0" err="1" smtClean="0"/>
              <a:t>Vater</a:t>
            </a:r>
            <a:r>
              <a:rPr lang="en-US" sz="2200" dirty="0" smtClean="0"/>
              <a:t> </a:t>
            </a:r>
            <a:r>
              <a:rPr lang="en-US" sz="2200" dirty="0" err="1" smtClean="0"/>
              <a:t>heißt</a:t>
            </a:r>
            <a:r>
              <a:rPr lang="en-US" sz="2200" dirty="0" smtClean="0"/>
              <a:t> Klaus.)</a:t>
            </a:r>
          </a:p>
          <a:p>
            <a:r>
              <a:rPr lang="en-US" sz="2400" dirty="0" smtClean="0"/>
              <a:t>Alter / </a:t>
            </a:r>
            <a:r>
              <a:rPr lang="en-US" sz="2400" dirty="0" err="1" smtClean="0"/>
              <a:t>Geburtstag</a:t>
            </a:r>
            <a:endParaRPr lang="en-US" sz="2400" dirty="0" smtClean="0"/>
          </a:p>
          <a:p>
            <a:r>
              <a:rPr lang="en-US" sz="2400" dirty="0" err="1" smtClean="0"/>
              <a:t>Geburtsort</a:t>
            </a:r>
            <a:r>
              <a:rPr lang="en-US" sz="2400" dirty="0" smtClean="0"/>
              <a:t>/</a:t>
            </a:r>
            <a:r>
              <a:rPr lang="en-US" sz="2400" dirty="0" err="1" smtClean="0"/>
              <a:t>Wohnort</a:t>
            </a:r>
            <a:endParaRPr lang="en-US" sz="2400" dirty="0" smtClean="0"/>
          </a:p>
          <a:p>
            <a:r>
              <a:rPr lang="en-US" sz="2400" dirty="0" err="1" smtClean="0"/>
              <a:t>Aussehen</a:t>
            </a:r>
            <a:r>
              <a:rPr lang="en-US" sz="2400" dirty="0" smtClean="0"/>
              <a:t> (</a:t>
            </a:r>
            <a:r>
              <a:rPr lang="en-US" sz="2400" dirty="0" err="1" smtClean="0"/>
              <a:t>Haare</a:t>
            </a:r>
            <a:r>
              <a:rPr lang="en-US" sz="2400" dirty="0" smtClean="0"/>
              <a:t> und </a:t>
            </a:r>
            <a:r>
              <a:rPr lang="en-US" sz="2400" dirty="0" err="1" smtClean="0"/>
              <a:t>Augen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Eigenschaften</a:t>
            </a:r>
            <a:r>
              <a:rPr lang="en-US" sz="2400" dirty="0" smtClean="0"/>
              <a:t> (Personality)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Paragraph should </a:t>
            </a:r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68240" y="2019300"/>
            <a:ext cx="4175760" cy="31242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Freizeit</a:t>
            </a:r>
            <a:r>
              <a:rPr lang="en-US" sz="2400" dirty="0" smtClean="0"/>
              <a:t> </a:t>
            </a:r>
          </a:p>
          <a:p>
            <a:pPr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spielt</a:t>
            </a:r>
            <a:r>
              <a:rPr lang="en-US" sz="2400" dirty="0" smtClean="0"/>
              <a:t> </a:t>
            </a:r>
            <a:r>
              <a:rPr lang="en-US" sz="2400" dirty="0" err="1" smtClean="0"/>
              <a:t>gern</a:t>
            </a:r>
            <a:r>
              <a:rPr lang="en-US" sz="2400" dirty="0" smtClean="0"/>
              <a:t> </a:t>
            </a:r>
            <a:r>
              <a:rPr lang="en-US" sz="2400" dirty="0" err="1" smtClean="0"/>
              <a:t>Schach</a:t>
            </a:r>
            <a:r>
              <a:rPr lang="en-US" sz="2400" dirty="0" smtClean="0"/>
              <a:t>.  </a:t>
            </a:r>
          </a:p>
          <a:p>
            <a:pPr indent="0">
              <a:buNone/>
            </a:pP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macht</a:t>
            </a:r>
            <a:r>
              <a:rPr lang="en-US" sz="2400" dirty="0" smtClean="0"/>
              <a:t> </a:t>
            </a:r>
            <a:r>
              <a:rPr lang="en-US" sz="2400" dirty="0" err="1" smtClean="0"/>
              <a:t>gern</a:t>
            </a:r>
            <a:r>
              <a:rPr lang="en-US" sz="2400" dirty="0" smtClean="0"/>
              <a:t> </a:t>
            </a:r>
            <a:r>
              <a:rPr lang="en-US" sz="2400" dirty="0" err="1" smtClean="0"/>
              <a:t>Gymnastik</a:t>
            </a:r>
            <a:r>
              <a:rPr lang="en-US" sz="2400" dirty="0" smtClean="0"/>
              <a:t>.)</a:t>
            </a:r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Lieblings</a:t>
            </a:r>
            <a:r>
              <a:rPr lang="en-US" sz="2400" dirty="0" smtClean="0"/>
              <a:t>… </a:t>
            </a:r>
          </a:p>
          <a:p>
            <a:pPr indent="0">
              <a:buNone/>
            </a:pPr>
            <a:r>
              <a:rPr lang="en-US" sz="2400" dirty="0" smtClean="0"/>
              <a:t>(Sein </a:t>
            </a:r>
            <a:r>
              <a:rPr lang="en-US" sz="2400" dirty="0" err="1" smtClean="0"/>
              <a:t>Lieblingsessen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Pizza.  </a:t>
            </a:r>
            <a:r>
              <a:rPr lang="en-US" sz="2400" dirty="0" err="1" smtClean="0"/>
              <a:t>Ihre</a:t>
            </a:r>
            <a:r>
              <a:rPr lang="en-US" sz="2400" dirty="0" smtClean="0"/>
              <a:t> </a:t>
            </a:r>
            <a:r>
              <a:rPr lang="en-US" sz="2400" dirty="0" err="1" smtClean="0"/>
              <a:t>Lieblingsmusik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Rock.)</a:t>
            </a:r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Tisch</a:t>
            </a:r>
          </a:p>
        </p:txBody>
      </p:sp>
    </p:spTree>
    <p:extLst>
      <p:ext uri="{BB962C8B-B14F-4D97-AF65-F5344CB8AC3E}">
        <p14:creationId xmlns:p14="http://schemas.microsoft.com/office/powerpoint/2010/main" val="303980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752600" y="12192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Tisch</a:t>
            </a:r>
          </a:p>
        </p:txBody>
      </p:sp>
    </p:spTree>
    <p:extLst>
      <p:ext uri="{BB962C8B-B14F-4D97-AF65-F5344CB8AC3E}">
        <p14:creationId xmlns:p14="http://schemas.microsoft.com/office/powerpoint/2010/main" val="333808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7467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Wanduhr</a:t>
            </a:r>
          </a:p>
        </p:txBody>
      </p:sp>
    </p:spTree>
    <p:extLst>
      <p:ext uri="{BB962C8B-B14F-4D97-AF65-F5344CB8AC3E}">
        <p14:creationId xmlns:p14="http://schemas.microsoft.com/office/powerpoint/2010/main" val="174636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057400" y="11430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7467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Wanduhr</a:t>
            </a:r>
          </a:p>
        </p:txBody>
      </p:sp>
    </p:spTree>
    <p:extLst>
      <p:ext uri="{BB962C8B-B14F-4D97-AF65-F5344CB8AC3E}">
        <p14:creationId xmlns:p14="http://schemas.microsoft.com/office/powerpoint/2010/main" val="2955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Arial" panose="020B0604020202020204" pitchFamily="34" charset="0"/>
              </a:rPr>
              <a:t>______ Tafel</a:t>
            </a:r>
          </a:p>
        </p:txBody>
      </p:sp>
    </p:spTree>
    <p:extLst>
      <p:ext uri="{BB962C8B-B14F-4D97-AF65-F5344CB8AC3E}">
        <p14:creationId xmlns:p14="http://schemas.microsoft.com/office/powerpoint/2010/main" val="255973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xtured">
  <a:themeElements>
    <a:clrScheme name="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9156</TotalTime>
  <Words>506</Words>
  <Application>Microsoft Office PowerPoint</Application>
  <PresentationFormat>On-screen Show (4:3)</PresentationFormat>
  <Paragraphs>164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Calibri</vt:lpstr>
      <vt:lpstr>Century Gothic</vt:lpstr>
      <vt:lpstr>Garamond</vt:lpstr>
      <vt:lpstr>Kristen ITC</vt:lpstr>
      <vt:lpstr>Tahoma</vt:lpstr>
      <vt:lpstr>Times New Roman</vt:lpstr>
      <vt:lpstr>Verdana</vt:lpstr>
      <vt:lpstr>Wingdings</vt:lpstr>
      <vt:lpstr>Wingdings 2</vt:lpstr>
      <vt:lpstr>Verve</vt:lpstr>
      <vt:lpstr>Couture</vt:lpstr>
      <vt:lpstr>Textured</vt:lpstr>
      <vt:lpstr>1_Textured</vt:lpstr>
      <vt:lpstr>Default Design</vt:lpstr>
      <vt:lpstr>Bitmap Image</vt:lpstr>
      <vt:lpstr>DAS DATUM   GEBURTSTAGE  </vt:lpstr>
      <vt:lpstr>Heute ist _____ , der ______(-te) August, 2016                   22.8.2016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eine Redewendung!</vt:lpstr>
      <vt:lpstr>Wir lernen einander kennen!</vt:lpstr>
      <vt:lpstr>Einige Fragen…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behrühmte Personen</vt:lpstr>
      <vt:lpstr>Was ist das Lieblingsbuch von Emma Watson?</vt:lpstr>
      <vt:lpstr>Was ist das Lieblingsbuch von Emma Watson?</vt:lpstr>
      <vt:lpstr>Was ist das Lieblingstier von Will Ferrell?</vt:lpstr>
      <vt:lpstr>Was ist das Lieblingstier von Will Ferrell?</vt:lpstr>
      <vt:lpstr>Was ist das Lieblingsgetränk von Brad Pitt?</vt:lpstr>
      <vt:lpstr>Was ist das Lieblingsgetränk von Brad Pitt?</vt:lpstr>
      <vt:lpstr>Was ist die Lieblingsfarbe von Scarlett Johannson?</vt:lpstr>
      <vt:lpstr>Was ist die Lieblingsfarbe von Scarlett Johannson?</vt:lpstr>
      <vt:lpstr>Was ist das Lieblingsfach von Frau Merkel?</vt:lpstr>
      <vt:lpstr>Was ist das Lieblingsfach von Frau Merkel?</vt:lpstr>
      <vt:lpstr>Wir lesen!!!!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Each Paragraph should include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Jetzt Machen</dc:title>
  <dc:creator>Kelsey Ehnle</dc:creator>
  <cp:lastModifiedBy>kelsey ehnle</cp:lastModifiedBy>
  <cp:revision>15</cp:revision>
  <dcterms:created xsi:type="dcterms:W3CDTF">2016-01-27T03:15:00Z</dcterms:created>
  <dcterms:modified xsi:type="dcterms:W3CDTF">2016-08-22T21:47:36Z</dcterms:modified>
</cp:coreProperties>
</file>