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CF0A-0272-4A97-8033-4F67C4BE9A2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1DC1-5321-4DD9-B556-84F557F06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Calisto MT" pitchFamily="18" charset="0"/>
              </a:rPr>
              <a:t>Be in your seats with materials out on your desks when the bell rings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15362" name="Picture 2" descr="http://t1.gstatic.com/images?q=tbn:ANd9GcRbph2maAuTNscEJ4onIaBfOruv61G5_C3ZB7ka99k5pTFpZ_Fwhw:www.aneducationalemporium.info/school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429000"/>
            <a:ext cx="1905000" cy="2873115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TiaAb60bdvpZnnWJBILgw-1vGmdqglIdoh_fkcBQDybr0ca9cIbw:www.aneducationalemporium.info/school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505200"/>
            <a:ext cx="2143902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3886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alisto MT" pitchFamily="18" charset="0"/>
              </a:rPr>
              <a:t>Positive comments only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4098" name="Picture 2" descr="http://t3.gstatic.com/images?q=tbn:ANd9GcRMm4kTlqHl5nVM5V4ShE6td9GIVAOo-SPG0r0lmxZJx19OuD__:schneidereflections.com/wp-content/uploads/2012/03/sun_pixelgenio.com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76600"/>
            <a:ext cx="4038600" cy="3025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362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alisto MT" pitchFamily="18" charset="0"/>
              </a:rPr>
              <a:t>Always be respectful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1026" name="Picture 2" descr="http://t3.gstatic.com/images?q=tbn:ANd9GcQLpTxWViAu9ajuqVEVvYvZ-LIAEBXCwn_oLBMD8rJHpVVKcoW7ng:60secondmotivators.com/blog/uploaded/Images/attitu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3875093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5814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alisto MT" pitchFamily="18" charset="0"/>
              </a:rPr>
              <a:t>Heads up and no sleeping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3074" name="Picture 2" descr="http://t1.gstatic.com/images?q=tbn:ANd9GcRmamnR1ypKUu_pZ4Khha-D472TxOtzL3By106tGMgXRR709pJ_:smarterservices.com/wp-content/uploads/2013/10/33498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2971800" cy="2958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95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alisto MT" pitchFamily="18" charset="0"/>
              </a:rPr>
              <a:t>No food, no drinks; water only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2050" name="Picture 2" descr="http://t1.gstatic.com/images?q=tbn:ANd9GcSiUy3H2aW0Ao6otJAdtXcpI0uPrJOmGC6ejVxR2ABomHTb6pD1:www.uvm.edu/safety/sites/uvm.edu.safety/files/no_food_or_drink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886200"/>
            <a:ext cx="2819400" cy="2124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95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Calisto MT" pitchFamily="18" charset="0"/>
              </a:rPr>
              <a:t>No cell phones</a:t>
            </a:r>
            <a:endParaRPr lang="en-US" sz="6600" dirty="0">
              <a:latin typeface="Calisto MT" pitchFamily="18" charset="0"/>
            </a:endParaRPr>
          </a:p>
        </p:txBody>
      </p:sp>
      <p:pic>
        <p:nvPicPr>
          <p:cNvPr id="18434" name="Picture 2" descr="http://t1.gstatic.com/images?q=tbn:ANd9GcRZ4QEhsGmbOiBmmGkj4s4wyyHHdjF-YKNBxtIw1XofHQVn_W_o:www.esmog-responders.co.za/wp-content/uploads/nocellsinc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124200"/>
            <a:ext cx="343078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 in your seats with materials out on your desks when the bell rings</vt:lpstr>
      <vt:lpstr>Positive comments only</vt:lpstr>
      <vt:lpstr>Always be respectful</vt:lpstr>
      <vt:lpstr>Heads up and no sleeping</vt:lpstr>
      <vt:lpstr>No food, no drinks; water only</vt:lpstr>
      <vt:lpstr>No cell phones</vt:lpstr>
    </vt:vector>
  </TitlesOfParts>
  <Company>Horry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in your seats with materials out on your desks when the bell rings</dc:title>
  <dc:creator>Technology</dc:creator>
  <cp:lastModifiedBy>Technology</cp:lastModifiedBy>
  <cp:revision>2</cp:revision>
  <dcterms:created xsi:type="dcterms:W3CDTF">2014-04-04T13:51:17Z</dcterms:created>
  <dcterms:modified xsi:type="dcterms:W3CDTF">2014-04-04T14:05:55Z</dcterms:modified>
</cp:coreProperties>
</file>