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latin typeface="Cooper Black" panose="0208090404030B020404" pitchFamily="18" charset="0"/>
              </a:rPr>
              <a:t>Nena: in meinem leben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latin typeface="Cooper Black" panose="0208090404030B020404" pitchFamily="18" charset="0"/>
              </a:rPr>
              <a:t>Wir wiederholen vergangenheit!</a:t>
            </a: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4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201" y="1605544"/>
            <a:ext cx="9905999" cy="3541714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Cooper Black" panose="0208090404030B020404" pitchFamily="18" charset="0"/>
              </a:rPr>
              <a:t>geflogen</a:t>
            </a:r>
          </a:p>
          <a:p>
            <a:endParaRPr lang="de-DE" sz="2800" dirty="0" smtClean="0">
              <a:latin typeface="Cooper Black" panose="0208090404030B020404" pitchFamily="18" charset="0"/>
            </a:endParaRPr>
          </a:p>
          <a:p>
            <a:r>
              <a:rPr lang="de-DE" sz="2800" dirty="0" smtClean="0">
                <a:latin typeface="Cooper Black" panose="0208090404030B020404" pitchFamily="18" charset="0"/>
              </a:rPr>
              <a:t>gefallen</a:t>
            </a:r>
          </a:p>
          <a:p>
            <a:endParaRPr lang="de-DE" sz="2800" dirty="0" smtClean="0">
              <a:latin typeface="Cooper Black" panose="0208090404030B020404" pitchFamily="18" charset="0"/>
            </a:endParaRPr>
          </a:p>
          <a:p>
            <a:r>
              <a:rPr lang="de-DE" sz="2800" dirty="0" smtClean="0">
                <a:latin typeface="Cooper Black" panose="0208090404030B020404" pitchFamily="18" charset="0"/>
              </a:rPr>
              <a:t>ertrunken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877" y="540001"/>
            <a:ext cx="1655143" cy="21310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69" y="2167407"/>
            <a:ext cx="2286000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85" y="4526536"/>
            <a:ext cx="2923780" cy="18273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769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989" y="1335087"/>
            <a:ext cx="9905999" cy="4138434"/>
          </a:xfrm>
        </p:spPr>
        <p:txBody>
          <a:bodyPr>
            <a:noAutofit/>
          </a:bodyPr>
          <a:lstStyle/>
          <a:p>
            <a:r>
              <a:rPr lang="de-DE" sz="2800" dirty="0" smtClean="0">
                <a:latin typeface="Cooper Black" panose="0208090404030B020404" pitchFamily="18" charset="0"/>
              </a:rPr>
              <a:t>gewonnen</a:t>
            </a:r>
          </a:p>
          <a:p>
            <a:endParaRPr lang="de-DE" sz="2800" dirty="0" smtClean="0">
              <a:latin typeface="Cooper Black" panose="0208090404030B020404" pitchFamily="18" charset="0"/>
            </a:endParaRPr>
          </a:p>
          <a:p>
            <a:r>
              <a:rPr lang="de-DE" sz="2800" dirty="0" smtClean="0">
                <a:latin typeface="Cooper Black" panose="0208090404030B020404" pitchFamily="18" charset="0"/>
              </a:rPr>
              <a:t>verloren</a:t>
            </a:r>
          </a:p>
          <a:p>
            <a:endParaRPr lang="de-DE" sz="2800" dirty="0" smtClean="0">
              <a:latin typeface="Cooper Black" panose="0208090404030B020404" pitchFamily="18" charset="0"/>
            </a:endParaRPr>
          </a:p>
          <a:p>
            <a:r>
              <a:rPr lang="de-DE" sz="2800" dirty="0" smtClean="0">
                <a:latin typeface="Cooper Black" panose="0208090404030B020404" pitchFamily="18" charset="0"/>
              </a:rPr>
              <a:t>gestorben</a:t>
            </a:r>
          </a:p>
          <a:p>
            <a:endParaRPr lang="de-DE" sz="2800" dirty="0" smtClean="0">
              <a:latin typeface="Cooper Black" panose="0208090404030B020404" pitchFamily="18" charset="0"/>
            </a:endParaRPr>
          </a:p>
          <a:p>
            <a:r>
              <a:rPr lang="de-DE" sz="2800" dirty="0" smtClean="0">
                <a:latin typeface="Cooper Black" panose="0208090404030B020404" pitchFamily="18" charset="0"/>
              </a:rPr>
              <a:t>geboren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514" y="364633"/>
            <a:ext cx="2262657" cy="22626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771" y="155645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514" y="3147676"/>
            <a:ext cx="1885950" cy="2428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681" y="3787596"/>
            <a:ext cx="2705100" cy="1685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182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232" y="1249250"/>
            <a:ext cx="9905999" cy="4284373"/>
          </a:xfrm>
        </p:spPr>
        <p:txBody>
          <a:bodyPr>
            <a:noAutofit/>
          </a:bodyPr>
          <a:lstStyle/>
          <a:p>
            <a:r>
              <a:rPr lang="de-DE" sz="2800" dirty="0" smtClean="0">
                <a:latin typeface="Cooper Black" panose="0208090404030B020404" pitchFamily="18" charset="0"/>
              </a:rPr>
              <a:t>gegeben</a:t>
            </a:r>
          </a:p>
          <a:p>
            <a:endParaRPr lang="de-DE" sz="2800" dirty="0" smtClean="0">
              <a:latin typeface="Cooper Black" panose="0208090404030B020404" pitchFamily="18" charset="0"/>
            </a:endParaRPr>
          </a:p>
          <a:p>
            <a:r>
              <a:rPr lang="de-DE" sz="2800" dirty="0" smtClean="0">
                <a:latin typeface="Cooper Black" panose="0208090404030B020404" pitchFamily="18" charset="0"/>
              </a:rPr>
              <a:t>genommen</a:t>
            </a:r>
          </a:p>
          <a:p>
            <a:endParaRPr lang="de-DE" sz="2800" dirty="0" smtClean="0">
              <a:latin typeface="Cooper Black" panose="0208090404030B020404" pitchFamily="18" charset="0"/>
            </a:endParaRPr>
          </a:p>
          <a:p>
            <a:r>
              <a:rPr lang="de-DE" sz="2800" dirty="0" smtClean="0">
                <a:latin typeface="Cooper Black" panose="0208090404030B020404" pitchFamily="18" charset="0"/>
              </a:rPr>
              <a:t>gefunden</a:t>
            </a:r>
          </a:p>
          <a:p>
            <a:endParaRPr lang="de-DE" sz="2800" dirty="0" smtClean="0">
              <a:latin typeface="Cooper Black" panose="0208090404030B020404" pitchFamily="18" charset="0"/>
            </a:endParaRPr>
          </a:p>
          <a:p>
            <a:r>
              <a:rPr lang="de-DE" sz="2800" dirty="0" smtClean="0">
                <a:latin typeface="Cooper Black" panose="0208090404030B020404" pitchFamily="18" charset="0"/>
              </a:rPr>
              <a:t>gekommen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130" y="349340"/>
            <a:ext cx="4416023" cy="24840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104" y="1591346"/>
            <a:ext cx="214312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718" y="3388150"/>
            <a:ext cx="2867025" cy="15906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912" y="4480574"/>
            <a:ext cx="2343150" cy="1952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3400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39403"/>
            <a:ext cx="9905999" cy="4451798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Cooper Black" panose="0208090404030B020404" pitchFamily="18" charset="0"/>
              </a:rPr>
              <a:t>geweint</a:t>
            </a:r>
          </a:p>
          <a:p>
            <a:endParaRPr lang="de-DE" sz="2800" dirty="0" smtClean="0">
              <a:latin typeface="Cooper Black" panose="0208090404030B020404" pitchFamily="18" charset="0"/>
            </a:endParaRPr>
          </a:p>
          <a:p>
            <a:r>
              <a:rPr lang="de-DE" sz="2800" dirty="0" smtClean="0">
                <a:latin typeface="Cooper Black" panose="0208090404030B020404" pitchFamily="18" charset="0"/>
              </a:rPr>
              <a:t>gelacht</a:t>
            </a:r>
          </a:p>
          <a:p>
            <a:endParaRPr lang="de-DE" sz="2800" dirty="0" smtClean="0">
              <a:latin typeface="Cooper Black" panose="0208090404030B020404" pitchFamily="18" charset="0"/>
            </a:endParaRPr>
          </a:p>
          <a:p>
            <a:r>
              <a:rPr lang="de-DE" sz="2800" dirty="0" smtClean="0">
                <a:latin typeface="Cooper Black" panose="0208090404030B020404" pitchFamily="18" charset="0"/>
              </a:rPr>
              <a:t>getrunken</a:t>
            </a:r>
          </a:p>
          <a:p>
            <a:endParaRPr lang="de-DE" sz="2800" dirty="0" smtClean="0">
              <a:latin typeface="Cooper Black" panose="0208090404030B020404" pitchFamily="18" charset="0"/>
            </a:endParaRPr>
          </a:p>
          <a:p>
            <a:r>
              <a:rPr lang="de-DE" sz="2800" dirty="0" smtClean="0">
                <a:latin typeface="Cooper Black" panose="0208090404030B020404" pitchFamily="18" charset="0"/>
              </a:rPr>
              <a:t>geraucht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639" y="651388"/>
            <a:ext cx="3085372" cy="2053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862" y="1039969"/>
            <a:ext cx="3730580" cy="27979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762" y="3266471"/>
            <a:ext cx="214312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996" y="4435767"/>
            <a:ext cx="214312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816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302</TotalTime>
  <Words>24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Cooper Black</vt:lpstr>
      <vt:lpstr>Trebuchet MS</vt:lpstr>
      <vt:lpstr>Tw Cen MT</vt:lpstr>
      <vt:lpstr>Circuit</vt:lpstr>
      <vt:lpstr>Nena: in meinem leben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Nena: in meinem leben</dc:title>
  <dc:creator>Kelsey Ehnle</dc:creator>
  <cp:lastModifiedBy>kelsey ehnle</cp:lastModifiedBy>
  <cp:revision>4</cp:revision>
  <dcterms:created xsi:type="dcterms:W3CDTF">2017-01-20T12:43:44Z</dcterms:created>
  <dcterms:modified xsi:type="dcterms:W3CDTF">2017-01-20T17:45:48Z</dcterms:modified>
</cp:coreProperties>
</file>