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56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1/31/2017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ChangeArrowheads="1"/>
          </p:cNvSpPr>
          <p:nvPr/>
        </p:nvSpPr>
        <p:spPr bwMode="auto">
          <a:xfrm>
            <a:off x="2438400" y="5105400"/>
            <a:ext cx="20574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3600" dirty="0" err="1" smtClean="0">
                <a:solidFill>
                  <a:prstClr val="black"/>
                </a:solidFill>
              </a:rPr>
              <a:t>ein</a:t>
            </a:r>
            <a:endParaRPr lang="en-US" altLang="en-US" sz="3600" dirty="0">
              <a:solidFill>
                <a:prstClr val="black"/>
              </a:solidFill>
            </a:endParaRPr>
          </a:p>
        </p:txBody>
      </p:sp>
      <p:sp>
        <p:nvSpPr>
          <p:cNvPr id="5123" name="Rectangle 5"/>
          <p:cNvSpPr>
            <a:spLocks noChangeArrowheads="1"/>
          </p:cNvSpPr>
          <p:nvPr/>
        </p:nvSpPr>
        <p:spPr bwMode="auto">
          <a:xfrm>
            <a:off x="4953000" y="5105400"/>
            <a:ext cx="20574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3600" dirty="0" err="1" smtClean="0">
                <a:solidFill>
                  <a:prstClr val="black"/>
                </a:solidFill>
              </a:rPr>
              <a:t>eine</a:t>
            </a:r>
            <a:endParaRPr lang="en-US" altLang="en-US" sz="3600" dirty="0">
              <a:solidFill>
                <a:prstClr val="black"/>
              </a:solidFill>
            </a:endParaRPr>
          </a:p>
        </p:txBody>
      </p:sp>
      <p:sp>
        <p:nvSpPr>
          <p:cNvPr id="5124" name="Rectangle 6"/>
          <p:cNvSpPr>
            <a:spLocks noChangeArrowheads="1"/>
          </p:cNvSpPr>
          <p:nvPr/>
        </p:nvSpPr>
        <p:spPr bwMode="auto">
          <a:xfrm>
            <a:off x="7391400" y="5105400"/>
            <a:ext cx="20574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3600" dirty="0" err="1" smtClean="0">
                <a:solidFill>
                  <a:prstClr val="black"/>
                </a:solidFill>
              </a:rPr>
              <a:t>einen</a:t>
            </a:r>
            <a:endParaRPr lang="en-US" altLang="en-US" sz="3600" dirty="0">
              <a:solidFill>
                <a:prstClr val="black"/>
              </a:solidFill>
            </a:endParaRPr>
          </a:p>
        </p:txBody>
      </p:sp>
      <p:sp>
        <p:nvSpPr>
          <p:cNvPr id="5125" name="Text Box 7"/>
          <p:cNvSpPr txBox="1">
            <a:spLocks noChangeArrowheads="1"/>
          </p:cNvSpPr>
          <p:nvPr/>
        </p:nvSpPr>
        <p:spPr bwMode="auto">
          <a:xfrm>
            <a:off x="850006" y="2305345"/>
            <a:ext cx="1173387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en-US" sz="7200" dirty="0" smtClean="0">
                <a:solidFill>
                  <a:srgbClr val="00B0F0"/>
                </a:solidFill>
              </a:rPr>
              <a:t>Ich kaufe ______ Hemd.</a:t>
            </a:r>
            <a:endParaRPr lang="en-US" altLang="en-US" sz="72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2545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ChangeArrowheads="1"/>
          </p:cNvSpPr>
          <p:nvPr/>
        </p:nvSpPr>
        <p:spPr bwMode="auto">
          <a:xfrm>
            <a:off x="2438400" y="5105400"/>
            <a:ext cx="20574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3600" dirty="0" err="1" smtClean="0">
                <a:solidFill>
                  <a:prstClr val="black"/>
                </a:solidFill>
              </a:rPr>
              <a:t>ein</a:t>
            </a:r>
            <a:endParaRPr lang="en-US" altLang="en-US" sz="3600" dirty="0">
              <a:solidFill>
                <a:prstClr val="black"/>
              </a:solidFill>
            </a:endParaRPr>
          </a:p>
        </p:txBody>
      </p:sp>
      <p:sp>
        <p:nvSpPr>
          <p:cNvPr id="5123" name="Rectangle 5"/>
          <p:cNvSpPr>
            <a:spLocks noChangeArrowheads="1"/>
          </p:cNvSpPr>
          <p:nvPr/>
        </p:nvSpPr>
        <p:spPr bwMode="auto">
          <a:xfrm>
            <a:off x="4953000" y="5105400"/>
            <a:ext cx="20574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3600" dirty="0" err="1" smtClean="0">
                <a:solidFill>
                  <a:prstClr val="black"/>
                </a:solidFill>
              </a:rPr>
              <a:t>eine</a:t>
            </a:r>
            <a:endParaRPr lang="en-US" altLang="en-US" sz="3600" dirty="0">
              <a:solidFill>
                <a:prstClr val="black"/>
              </a:solidFill>
            </a:endParaRPr>
          </a:p>
        </p:txBody>
      </p:sp>
      <p:sp>
        <p:nvSpPr>
          <p:cNvPr id="5124" name="Rectangle 6"/>
          <p:cNvSpPr>
            <a:spLocks noChangeArrowheads="1"/>
          </p:cNvSpPr>
          <p:nvPr/>
        </p:nvSpPr>
        <p:spPr bwMode="auto">
          <a:xfrm>
            <a:off x="8241406" y="2305345"/>
            <a:ext cx="20574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3600" dirty="0" err="1" smtClean="0">
                <a:solidFill>
                  <a:prstClr val="black"/>
                </a:solidFill>
              </a:rPr>
              <a:t>einen</a:t>
            </a:r>
            <a:endParaRPr lang="en-US" altLang="en-US" sz="3600" dirty="0">
              <a:solidFill>
                <a:prstClr val="black"/>
              </a:solidFill>
            </a:endParaRPr>
          </a:p>
        </p:txBody>
      </p:sp>
      <p:sp>
        <p:nvSpPr>
          <p:cNvPr id="5125" name="Text Box 7"/>
          <p:cNvSpPr txBox="1">
            <a:spLocks noChangeArrowheads="1"/>
          </p:cNvSpPr>
          <p:nvPr/>
        </p:nvSpPr>
        <p:spPr bwMode="auto">
          <a:xfrm>
            <a:off x="850006" y="2305345"/>
            <a:ext cx="11733875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en-US" sz="7200" dirty="0" smtClean="0">
                <a:solidFill>
                  <a:srgbClr val="00B0F0"/>
                </a:solidFill>
              </a:rPr>
              <a:t>Heute trägt Susi ______ Rock.</a:t>
            </a:r>
            <a:endParaRPr lang="en-US" altLang="en-US" sz="72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2147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ChangeArrowheads="1"/>
          </p:cNvSpPr>
          <p:nvPr/>
        </p:nvSpPr>
        <p:spPr bwMode="auto">
          <a:xfrm>
            <a:off x="2438400" y="5105400"/>
            <a:ext cx="20574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3600" dirty="0" err="1" smtClean="0">
                <a:solidFill>
                  <a:prstClr val="black"/>
                </a:solidFill>
              </a:rPr>
              <a:t>ein</a:t>
            </a:r>
            <a:endParaRPr lang="en-US" altLang="en-US" sz="3600" dirty="0">
              <a:solidFill>
                <a:prstClr val="black"/>
              </a:solidFill>
            </a:endParaRPr>
          </a:p>
        </p:txBody>
      </p:sp>
      <p:sp>
        <p:nvSpPr>
          <p:cNvPr id="5123" name="Rectangle 5"/>
          <p:cNvSpPr>
            <a:spLocks noChangeArrowheads="1"/>
          </p:cNvSpPr>
          <p:nvPr/>
        </p:nvSpPr>
        <p:spPr bwMode="auto">
          <a:xfrm>
            <a:off x="4953000" y="5105400"/>
            <a:ext cx="20574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3600" dirty="0" err="1" smtClean="0">
                <a:solidFill>
                  <a:prstClr val="black"/>
                </a:solidFill>
              </a:rPr>
              <a:t>eine</a:t>
            </a:r>
            <a:endParaRPr lang="en-US" altLang="en-US" sz="3600" dirty="0">
              <a:solidFill>
                <a:prstClr val="black"/>
              </a:solidFill>
            </a:endParaRPr>
          </a:p>
        </p:txBody>
      </p:sp>
      <p:sp>
        <p:nvSpPr>
          <p:cNvPr id="5124" name="Rectangle 6"/>
          <p:cNvSpPr>
            <a:spLocks noChangeArrowheads="1"/>
          </p:cNvSpPr>
          <p:nvPr/>
        </p:nvSpPr>
        <p:spPr bwMode="auto">
          <a:xfrm>
            <a:off x="7391400" y="5105400"/>
            <a:ext cx="20574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3600" dirty="0" err="1" smtClean="0">
                <a:solidFill>
                  <a:prstClr val="black"/>
                </a:solidFill>
              </a:rPr>
              <a:t>einen</a:t>
            </a:r>
            <a:endParaRPr lang="en-US" altLang="en-US" sz="3600" dirty="0">
              <a:solidFill>
                <a:prstClr val="black"/>
              </a:solidFill>
            </a:endParaRPr>
          </a:p>
        </p:txBody>
      </p:sp>
      <p:sp>
        <p:nvSpPr>
          <p:cNvPr id="5125" name="Text Box 7"/>
          <p:cNvSpPr txBox="1">
            <a:spLocks noChangeArrowheads="1"/>
          </p:cNvSpPr>
          <p:nvPr/>
        </p:nvSpPr>
        <p:spPr bwMode="auto">
          <a:xfrm>
            <a:off x="850006" y="2305345"/>
            <a:ext cx="11733875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en-US" sz="7200" dirty="0" smtClean="0">
                <a:solidFill>
                  <a:srgbClr val="00B0F0"/>
                </a:solidFill>
              </a:rPr>
              <a:t>Heute </a:t>
            </a:r>
            <a:r>
              <a:rPr lang="de-DE" altLang="en-US" sz="7200" dirty="0" smtClean="0">
                <a:solidFill>
                  <a:srgbClr val="00B0F0"/>
                </a:solidFill>
              </a:rPr>
              <a:t>tragen die Frauen ______ Kleid.</a:t>
            </a:r>
            <a:endParaRPr lang="en-US" altLang="en-US" sz="72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4520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ChangeArrowheads="1"/>
          </p:cNvSpPr>
          <p:nvPr/>
        </p:nvSpPr>
        <p:spPr bwMode="auto">
          <a:xfrm>
            <a:off x="1472484" y="3459507"/>
            <a:ext cx="20574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3600" dirty="0" err="1" smtClean="0">
                <a:solidFill>
                  <a:prstClr val="black"/>
                </a:solidFill>
              </a:rPr>
              <a:t>ein</a:t>
            </a:r>
            <a:endParaRPr lang="en-US" altLang="en-US" sz="3600" dirty="0">
              <a:solidFill>
                <a:prstClr val="black"/>
              </a:solidFill>
            </a:endParaRPr>
          </a:p>
        </p:txBody>
      </p:sp>
      <p:sp>
        <p:nvSpPr>
          <p:cNvPr id="5123" name="Rectangle 5"/>
          <p:cNvSpPr>
            <a:spLocks noChangeArrowheads="1"/>
          </p:cNvSpPr>
          <p:nvPr/>
        </p:nvSpPr>
        <p:spPr bwMode="auto">
          <a:xfrm>
            <a:off x="4953000" y="5105400"/>
            <a:ext cx="20574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3600" dirty="0" err="1" smtClean="0">
                <a:solidFill>
                  <a:prstClr val="black"/>
                </a:solidFill>
              </a:rPr>
              <a:t>eine</a:t>
            </a:r>
            <a:endParaRPr lang="en-US" altLang="en-US" sz="3600" dirty="0">
              <a:solidFill>
                <a:prstClr val="black"/>
              </a:solidFill>
            </a:endParaRPr>
          </a:p>
        </p:txBody>
      </p:sp>
      <p:sp>
        <p:nvSpPr>
          <p:cNvPr id="5124" name="Rectangle 6"/>
          <p:cNvSpPr>
            <a:spLocks noChangeArrowheads="1"/>
          </p:cNvSpPr>
          <p:nvPr/>
        </p:nvSpPr>
        <p:spPr bwMode="auto">
          <a:xfrm>
            <a:off x="7391400" y="5105400"/>
            <a:ext cx="20574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3600" dirty="0" err="1" smtClean="0">
                <a:solidFill>
                  <a:prstClr val="black"/>
                </a:solidFill>
              </a:rPr>
              <a:t>einen</a:t>
            </a:r>
            <a:endParaRPr lang="en-US" altLang="en-US" sz="3600" dirty="0">
              <a:solidFill>
                <a:prstClr val="black"/>
              </a:solidFill>
            </a:endParaRPr>
          </a:p>
        </p:txBody>
      </p:sp>
      <p:sp>
        <p:nvSpPr>
          <p:cNvPr id="5125" name="Text Box 7"/>
          <p:cNvSpPr txBox="1">
            <a:spLocks noChangeArrowheads="1"/>
          </p:cNvSpPr>
          <p:nvPr/>
        </p:nvSpPr>
        <p:spPr bwMode="auto">
          <a:xfrm>
            <a:off x="850006" y="2305345"/>
            <a:ext cx="11733875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en-US" sz="7200" dirty="0" smtClean="0">
                <a:solidFill>
                  <a:srgbClr val="00B0F0"/>
                </a:solidFill>
              </a:rPr>
              <a:t>Heute tragen die Frauen ______ Kleid.</a:t>
            </a:r>
            <a:endParaRPr lang="en-US" altLang="en-US" sz="72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9231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ChangeArrowheads="1"/>
          </p:cNvSpPr>
          <p:nvPr/>
        </p:nvSpPr>
        <p:spPr bwMode="auto">
          <a:xfrm>
            <a:off x="2438400" y="5105400"/>
            <a:ext cx="20574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3600" dirty="0" err="1" smtClean="0">
                <a:solidFill>
                  <a:prstClr val="black"/>
                </a:solidFill>
              </a:rPr>
              <a:t>ein</a:t>
            </a:r>
            <a:endParaRPr lang="en-US" altLang="en-US" sz="3600" dirty="0">
              <a:solidFill>
                <a:prstClr val="black"/>
              </a:solidFill>
            </a:endParaRPr>
          </a:p>
        </p:txBody>
      </p:sp>
      <p:sp>
        <p:nvSpPr>
          <p:cNvPr id="5123" name="Rectangle 5"/>
          <p:cNvSpPr>
            <a:spLocks noChangeArrowheads="1"/>
          </p:cNvSpPr>
          <p:nvPr/>
        </p:nvSpPr>
        <p:spPr bwMode="auto">
          <a:xfrm>
            <a:off x="4953000" y="5105400"/>
            <a:ext cx="20574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3600" dirty="0" err="1" smtClean="0">
                <a:solidFill>
                  <a:prstClr val="black"/>
                </a:solidFill>
              </a:rPr>
              <a:t>eine</a:t>
            </a:r>
            <a:endParaRPr lang="en-US" altLang="en-US" sz="3600" dirty="0">
              <a:solidFill>
                <a:prstClr val="black"/>
              </a:solidFill>
            </a:endParaRPr>
          </a:p>
        </p:txBody>
      </p:sp>
      <p:sp>
        <p:nvSpPr>
          <p:cNvPr id="5124" name="Rectangle 6"/>
          <p:cNvSpPr>
            <a:spLocks noChangeArrowheads="1"/>
          </p:cNvSpPr>
          <p:nvPr/>
        </p:nvSpPr>
        <p:spPr bwMode="auto">
          <a:xfrm>
            <a:off x="7391400" y="5105400"/>
            <a:ext cx="20574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3600" dirty="0" err="1" smtClean="0">
                <a:solidFill>
                  <a:prstClr val="black"/>
                </a:solidFill>
              </a:rPr>
              <a:t>einen</a:t>
            </a:r>
            <a:endParaRPr lang="en-US" altLang="en-US" sz="3600" dirty="0">
              <a:solidFill>
                <a:prstClr val="black"/>
              </a:solidFill>
            </a:endParaRPr>
          </a:p>
        </p:txBody>
      </p:sp>
      <p:sp>
        <p:nvSpPr>
          <p:cNvPr id="5125" name="Text Box 7"/>
          <p:cNvSpPr txBox="1">
            <a:spLocks noChangeArrowheads="1"/>
          </p:cNvSpPr>
          <p:nvPr/>
        </p:nvSpPr>
        <p:spPr bwMode="auto">
          <a:xfrm>
            <a:off x="850006" y="2305345"/>
            <a:ext cx="11733875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en-US" sz="7200" dirty="0" smtClean="0">
                <a:solidFill>
                  <a:srgbClr val="00B0F0"/>
                </a:solidFill>
              </a:rPr>
              <a:t>Heute tragen die </a:t>
            </a:r>
            <a:r>
              <a:rPr lang="de-DE" altLang="en-US" sz="7200" dirty="0" smtClean="0">
                <a:solidFill>
                  <a:srgbClr val="00B0F0"/>
                </a:solidFill>
              </a:rPr>
              <a:t>Männer </a:t>
            </a:r>
            <a:r>
              <a:rPr lang="de-DE" altLang="en-US" sz="7200" dirty="0" smtClean="0">
                <a:solidFill>
                  <a:srgbClr val="00B0F0"/>
                </a:solidFill>
              </a:rPr>
              <a:t>______ </a:t>
            </a:r>
            <a:r>
              <a:rPr lang="de-DE" altLang="en-US" sz="7200" dirty="0" smtClean="0">
                <a:solidFill>
                  <a:srgbClr val="00B0F0"/>
                </a:solidFill>
              </a:rPr>
              <a:t>Anzug.</a:t>
            </a:r>
            <a:endParaRPr lang="en-US" altLang="en-US" sz="72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3546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ChangeArrowheads="1"/>
          </p:cNvSpPr>
          <p:nvPr/>
        </p:nvSpPr>
        <p:spPr bwMode="auto">
          <a:xfrm>
            <a:off x="2438400" y="5105400"/>
            <a:ext cx="20574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3600" dirty="0" err="1" smtClean="0">
                <a:solidFill>
                  <a:prstClr val="black"/>
                </a:solidFill>
              </a:rPr>
              <a:t>ein</a:t>
            </a:r>
            <a:endParaRPr lang="en-US" altLang="en-US" sz="3600" dirty="0">
              <a:solidFill>
                <a:prstClr val="black"/>
              </a:solidFill>
            </a:endParaRPr>
          </a:p>
        </p:txBody>
      </p:sp>
      <p:sp>
        <p:nvSpPr>
          <p:cNvPr id="5123" name="Rectangle 5"/>
          <p:cNvSpPr>
            <a:spLocks noChangeArrowheads="1"/>
          </p:cNvSpPr>
          <p:nvPr/>
        </p:nvSpPr>
        <p:spPr bwMode="auto">
          <a:xfrm>
            <a:off x="4953000" y="5105400"/>
            <a:ext cx="20574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3600" dirty="0" err="1" smtClean="0">
                <a:solidFill>
                  <a:prstClr val="black"/>
                </a:solidFill>
              </a:rPr>
              <a:t>eine</a:t>
            </a:r>
            <a:endParaRPr lang="en-US" altLang="en-US" sz="3600" dirty="0">
              <a:solidFill>
                <a:prstClr val="black"/>
              </a:solidFill>
            </a:endParaRPr>
          </a:p>
        </p:txBody>
      </p:sp>
      <p:sp>
        <p:nvSpPr>
          <p:cNvPr id="5124" name="Rectangle 6"/>
          <p:cNvSpPr>
            <a:spLocks noChangeArrowheads="1"/>
          </p:cNvSpPr>
          <p:nvPr/>
        </p:nvSpPr>
        <p:spPr bwMode="auto">
          <a:xfrm>
            <a:off x="1409700" y="3459507"/>
            <a:ext cx="20574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3600" dirty="0" err="1" smtClean="0">
                <a:solidFill>
                  <a:prstClr val="black"/>
                </a:solidFill>
              </a:rPr>
              <a:t>einen</a:t>
            </a:r>
            <a:endParaRPr lang="en-US" altLang="en-US" sz="3600" dirty="0">
              <a:solidFill>
                <a:prstClr val="black"/>
              </a:solidFill>
            </a:endParaRPr>
          </a:p>
        </p:txBody>
      </p:sp>
      <p:sp>
        <p:nvSpPr>
          <p:cNvPr id="5125" name="Text Box 7"/>
          <p:cNvSpPr txBox="1">
            <a:spLocks noChangeArrowheads="1"/>
          </p:cNvSpPr>
          <p:nvPr/>
        </p:nvSpPr>
        <p:spPr bwMode="auto">
          <a:xfrm>
            <a:off x="850006" y="2305345"/>
            <a:ext cx="11733875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en-US" sz="7200" dirty="0" smtClean="0">
                <a:solidFill>
                  <a:srgbClr val="00B0F0"/>
                </a:solidFill>
              </a:rPr>
              <a:t>Heute tragen die Männer ______ Anzug.</a:t>
            </a:r>
            <a:endParaRPr lang="en-US" altLang="en-US" sz="72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7681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ChangeArrowheads="1"/>
          </p:cNvSpPr>
          <p:nvPr/>
        </p:nvSpPr>
        <p:spPr bwMode="auto">
          <a:xfrm>
            <a:off x="2438400" y="5105400"/>
            <a:ext cx="20574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3600" dirty="0" err="1" smtClean="0">
                <a:solidFill>
                  <a:prstClr val="black"/>
                </a:solidFill>
              </a:rPr>
              <a:t>ein</a:t>
            </a:r>
            <a:endParaRPr lang="en-US" altLang="en-US" sz="3600" dirty="0">
              <a:solidFill>
                <a:prstClr val="black"/>
              </a:solidFill>
            </a:endParaRPr>
          </a:p>
        </p:txBody>
      </p:sp>
      <p:sp>
        <p:nvSpPr>
          <p:cNvPr id="5123" name="Rectangle 5"/>
          <p:cNvSpPr>
            <a:spLocks noChangeArrowheads="1"/>
          </p:cNvSpPr>
          <p:nvPr/>
        </p:nvSpPr>
        <p:spPr bwMode="auto">
          <a:xfrm>
            <a:off x="4953000" y="5105400"/>
            <a:ext cx="20574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3600" dirty="0" err="1" smtClean="0">
                <a:solidFill>
                  <a:prstClr val="black"/>
                </a:solidFill>
              </a:rPr>
              <a:t>eine</a:t>
            </a:r>
            <a:endParaRPr lang="en-US" altLang="en-US" sz="3600" dirty="0">
              <a:solidFill>
                <a:prstClr val="black"/>
              </a:solidFill>
            </a:endParaRPr>
          </a:p>
        </p:txBody>
      </p:sp>
      <p:sp>
        <p:nvSpPr>
          <p:cNvPr id="5124" name="Rectangle 6"/>
          <p:cNvSpPr>
            <a:spLocks noChangeArrowheads="1"/>
          </p:cNvSpPr>
          <p:nvPr/>
        </p:nvSpPr>
        <p:spPr bwMode="auto">
          <a:xfrm>
            <a:off x="7391400" y="5105400"/>
            <a:ext cx="20574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3600" dirty="0" err="1" smtClean="0">
                <a:solidFill>
                  <a:prstClr val="black"/>
                </a:solidFill>
              </a:rPr>
              <a:t>einen</a:t>
            </a:r>
            <a:endParaRPr lang="en-US" altLang="en-US" sz="3600" dirty="0">
              <a:solidFill>
                <a:prstClr val="black"/>
              </a:solidFill>
            </a:endParaRPr>
          </a:p>
        </p:txBody>
      </p:sp>
      <p:sp>
        <p:nvSpPr>
          <p:cNvPr id="5125" name="Text Box 7"/>
          <p:cNvSpPr txBox="1">
            <a:spLocks noChangeArrowheads="1"/>
          </p:cNvSpPr>
          <p:nvPr/>
        </p:nvSpPr>
        <p:spPr bwMode="auto">
          <a:xfrm>
            <a:off x="850006" y="2305345"/>
            <a:ext cx="11733875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en-US" sz="7200" dirty="0" smtClean="0">
                <a:solidFill>
                  <a:srgbClr val="00B0F0"/>
                </a:solidFill>
              </a:rPr>
              <a:t>Heute tragen die Männer ______ </a:t>
            </a:r>
            <a:r>
              <a:rPr lang="de-DE" altLang="en-US" sz="7200" dirty="0" smtClean="0">
                <a:solidFill>
                  <a:srgbClr val="00B0F0"/>
                </a:solidFill>
              </a:rPr>
              <a:t>Hose.</a:t>
            </a:r>
            <a:endParaRPr lang="en-US" altLang="en-US" sz="72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9541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ChangeArrowheads="1"/>
          </p:cNvSpPr>
          <p:nvPr/>
        </p:nvSpPr>
        <p:spPr bwMode="auto">
          <a:xfrm>
            <a:off x="2438400" y="5105400"/>
            <a:ext cx="20574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3600" dirty="0" err="1" smtClean="0">
                <a:solidFill>
                  <a:prstClr val="black"/>
                </a:solidFill>
              </a:rPr>
              <a:t>ein</a:t>
            </a:r>
            <a:endParaRPr lang="en-US" altLang="en-US" sz="3600" dirty="0">
              <a:solidFill>
                <a:prstClr val="black"/>
              </a:solidFill>
            </a:endParaRPr>
          </a:p>
        </p:txBody>
      </p:sp>
      <p:sp>
        <p:nvSpPr>
          <p:cNvPr id="5123" name="Rectangle 5"/>
          <p:cNvSpPr>
            <a:spLocks noChangeArrowheads="1"/>
          </p:cNvSpPr>
          <p:nvPr/>
        </p:nvSpPr>
        <p:spPr bwMode="auto">
          <a:xfrm>
            <a:off x="1409700" y="3546869"/>
            <a:ext cx="20574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3600" dirty="0" err="1" smtClean="0">
                <a:solidFill>
                  <a:prstClr val="black"/>
                </a:solidFill>
              </a:rPr>
              <a:t>eine</a:t>
            </a:r>
            <a:endParaRPr lang="en-US" altLang="en-US" sz="3600" dirty="0">
              <a:solidFill>
                <a:prstClr val="black"/>
              </a:solidFill>
            </a:endParaRPr>
          </a:p>
        </p:txBody>
      </p:sp>
      <p:sp>
        <p:nvSpPr>
          <p:cNvPr id="5124" name="Rectangle 6"/>
          <p:cNvSpPr>
            <a:spLocks noChangeArrowheads="1"/>
          </p:cNvSpPr>
          <p:nvPr/>
        </p:nvSpPr>
        <p:spPr bwMode="auto">
          <a:xfrm>
            <a:off x="7391400" y="5105400"/>
            <a:ext cx="20574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3600" dirty="0" err="1" smtClean="0">
                <a:solidFill>
                  <a:prstClr val="black"/>
                </a:solidFill>
              </a:rPr>
              <a:t>einen</a:t>
            </a:r>
            <a:endParaRPr lang="en-US" altLang="en-US" sz="3600" dirty="0">
              <a:solidFill>
                <a:prstClr val="black"/>
              </a:solidFill>
            </a:endParaRPr>
          </a:p>
        </p:txBody>
      </p:sp>
      <p:sp>
        <p:nvSpPr>
          <p:cNvPr id="5125" name="Text Box 7"/>
          <p:cNvSpPr txBox="1">
            <a:spLocks noChangeArrowheads="1"/>
          </p:cNvSpPr>
          <p:nvPr/>
        </p:nvSpPr>
        <p:spPr bwMode="auto">
          <a:xfrm>
            <a:off x="850006" y="2305345"/>
            <a:ext cx="11733875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en-US" sz="7200" dirty="0" smtClean="0">
                <a:solidFill>
                  <a:srgbClr val="00B0F0"/>
                </a:solidFill>
              </a:rPr>
              <a:t>Heute tragen die Männer ______ Hose.</a:t>
            </a:r>
            <a:endParaRPr lang="en-US" altLang="en-US" sz="72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5856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63353" y="1061262"/>
            <a:ext cx="9065303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Was </a:t>
            </a:r>
            <a:r>
              <a:rPr lang="en-US" sz="5400" b="1" cap="none" spc="0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denkst</a:t>
            </a:r>
            <a:r>
              <a:rPr lang="en-U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du?! </a:t>
            </a:r>
          </a:p>
          <a:p>
            <a:pPr algn="ctr"/>
            <a:r>
              <a:rPr lang="de-DE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Was findest du modisch??!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32521" y="3316108"/>
            <a:ext cx="4126965" cy="2930145"/>
          </a:xfrm>
          <a:prstGeom prst="rect">
            <a:avLst/>
          </a:prstGeom>
          <a:ln w="228600" cap="sq" cmpd="thickThin">
            <a:solidFill>
              <a:srgbClr val="7030A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21107158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21213" y="2194603"/>
            <a:ext cx="9884437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Quiz!!!</a:t>
            </a:r>
          </a:p>
          <a:p>
            <a:pPr algn="ctr"/>
            <a:r>
              <a:rPr lang="de-DE" sz="5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Du brauchst ein Blatt Papier!!</a:t>
            </a:r>
            <a:endParaRPr lang="en-U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095569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de-DE" dirty="0" smtClean="0">
                <a:latin typeface="Comic Sans MS" panose="030F0702030302020204" pitchFamily="66" charset="0"/>
              </a:rPr>
              <a:t>Was möchtest du kaufen?!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Wir können nicht überall nackt rumlaufen!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7342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ChangeArrowheads="1"/>
          </p:cNvSpPr>
          <p:nvPr/>
        </p:nvSpPr>
        <p:spPr bwMode="auto">
          <a:xfrm>
            <a:off x="5334000" y="2305345"/>
            <a:ext cx="20574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3600" dirty="0" err="1" smtClean="0">
                <a:solidFill>
                  <a:prstClr val="black"/>
                </a:solidFill>
              </a:rPr>
              <a:t>ein</a:t>
            </a:r>
            <a:endParaRPr lang="en-US" altLang="en-US" sz="3600" dirty="0">
              <a:solidFill>
                <a:prstClr val="black"/>
              </a:solidFill>
            </a:endParaRPr>
          </a:p>
        </p:txBody>
      </p:sp>
      <p:sp>
        <p:nvSpPr>
          <p:cNvPr id="5123" name="Rectangle 5"/>
          <p:cNvSpPr>
            <a:spLocks noChangeArrowheads="1"/>
          </p:cNvSpPr>
          <p:nvPr/>
        </p:nvSpPr>
        <p:spPr bwMode="auto">
          <a:xfrm>
            <a:off x="4953000" y="5105400"/>
            <a:ext cx="20574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3600" dirty="0" err="1" smtClean="0">
                <a:solidFill>
                  <a:prstClr val="black"/>
                </a:solidFill>
              </a:rPr>
              <a:t>eine</a:t>
            </a:r>
            <a:endParaRPr lang="en-US" altLang="en-US" sz="3600" dirty="0">
              <a:solidFill>
                <a:prstClr val="black"/>
              </a:solidFill>
            </a:endParaRPr>
          </a:p>
        </p:txBody>
      </p:sp>
      <p:sp>
        <p:nvSpPr>
          <p:cNvPr id="5124" name="Rectangle 6"/>
          <p:cNvSpPr>
            <a:spLocks noChangeArrowheads="1"/>
          </p:cNvSpPr>
          <p:nvPr/>
        </p:nvSpPr>
        <p:spPr bwMode="auto">
          <a:xfrm>
            <a:off x="7391400" y="5105400"/>
            <a:ext cx="20574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3600" dirty="0" err="1" smtClean="0">
                <a:solidFill>
                  <a:prstClr val="black"/>
                </a:solidFill>
              </a:rPr>
              <a:t>einen</a:t>
            </a:r>
            <a:endParaRPr lang="en-US" altLang="en-US" sz="3600" dirty="0">
              <a:solidFill>
                <a:prstClr val="black"/>
              </a:solidFill>
            </a:endParaRPr>
          </a:p>
        </p:txBody>
      </p:sp>
      <p:sp>
        <p:nvSpPr>
          <p:cNvPr id="5125" name="Text Box 7"/>
          <p:cNvSpPr txBox="1">
            <a:spLocks noChangeArrowheads="1"/>
          </p:cNvSpPr>
          <p:nvPr/>
        </p:nvSpPr>
        <p:spPr bwMode="auto">
          <a:xfrm>
            <a:off x="850006" y="2305345"/>
            <a:ext cx="1173387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en-US" sz="7200" dirty="0" smtClean="0">
                <a:solidFill>
                  <a:srgbClr val="00B0F0"/>
                </a:solidFill>
              </a:rPr>
              <a:t>Ich kaufe ______ Hemd.</a:t>
            </a:r>
            <a:endParaRPr lang="en-US" altLang="en-US" sz="72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5638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ChangeArrowheads="1"/>
          </p:cNvSpPr>
          <p:nvPr/>
        </p:nvSpPr>
        <p:spPr bwMode="auto">
          <a:xfrm>
            <a:off x="2438400" y="5105400"/>
            <a:ext cx="20574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3600" dirty="0" err="1" smtClean="0">
                <a:solidFill>
                  <a:prstClr val="black"/>
                </a:solidFill>
              </a:rPr>
              <a:t>möchte</a:t>
            </a:r>
            <a:endParaRPr lang="en-US" altLang="en-US" sz="3600" dirty="0">
              <a:solidFill>
                <a:prstClr val="black"/>
              </a:solidFill>
            </a:endParaRPr>
          </a:p>
        </p:txBody>
      </p:sp>
      <p:sp>
        <p:nvSpPr>
          <p:cNvPr id="5123" name="Rectangle 5"/>
          <p:cNvSpPr>
            <a:spLocks noChangeArrowheads="1"/>
          </p:cNvSpPr>
          <p:nvPr/>
        </p:nvSpPr>
        <p:spPr bwMode="auto">
          <a:xfrm>
            <a:off x="4914900" y="5105400"/>
            <a:ext cx="20574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3600" dirty="0" err="1" smtClean="0">
                <a:solidFill>
                  <a:prstClr val="black"/>
                </a:solidFill>
              </a:rPr>
              <a:t>möchtest</a:t>
            </a:r>
            <a:endParaRPr lang="en-US" altLang="en-US" sz="3600" dirty="0">
              <a:solidFill>
                <a:prstClr val="black"/>
              </a:solidFill>
            </a:endParaRPr>
          </a:p>
        </p:txBody>
      </p:sp>
      <p:sp>
        <p:nvSpPr>
          <p:cNvPr id="5124" name="Rectangle 6"/>
          <p:cNvSpPr>
            <a:spLocks noChangeArrowheads="1"/>
          </p:cNvSpPr>
          <p:nvPr/>
        </p:nvSpPr>
        <p:spPr bwMode="auto">
          <a:xfrm>
            <a:off x="7584583" y="5105400"/>
            <a:ext cx="20574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3600" dirty="0" err="1" smtClean="0">
                <a:solidFill>
                  <a:prstClr val="black"/>
                </a:solidFill>
              </a:rPr>
              <a:t>möchtet</a:t>
            </a:r>
            <a:endParaRPr lang="en-US" altLang="en-US" sz="3600" dirty="0">
              <a:solidFill>
                <a:prstClr val="black"/>
              </a:solidFill>
            </a:endParaRPr>
          </a:p>
        </p:txBody>
      </p:sp>
      <p:sp>
        <p:nvSpPr>
          <p:cNvPr id="5125" name="Text Box 7"/>
          <p:cNvSpPr txBox="1">
            <a:spLocks noChangeArrowheads="1"/>
          </p:cNvSpPr>
          <p:nvPr/>
        </p:nvSpPr>
        <p:spPr bwMode="auto">
          <a:xfrm>
            <a:off x="1105362" y="1429394"/>
            <a:ext cx="11733875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en-US" sz="7200" dirty="0" smtClean="0">
                <a:solidFill>
                  <a:srgbClr val="00B0F0"/>
                </a:solidFill>
              </a:rPr>
              <a:t>Ich _______ eine Hose</a:t>
            </a:r>
          </a:p>
          <a:p>
            <a:pPr>
              <a:spcBef>
                <a:spcPct val="50000"/>
              </a:spcBef>
            </a:pPr>
            <a:r>
              <a:rPr lang="de-DE" altLang="en-US" sz="7200" dirty="0" smtClean="0">
                <a:solidFill>
                  <a:srgbClr val="00B0F0"/>
                </a:solidFill>
              </a:rPr>
              <a:t>und Leggings kauf</a:t>
            </a:r>
            <a:r>
              <a:rPr lang="de-DE" altLang="en-US" sz="7200" u="sng" dirty="0" smtClean="0">
                <a:solidFill>
                  <a:srgbClr val="00B0F0"/>
                </a:solidFill>
              </a:rPr>
              <a:t>en</a:t>
            </a:r>
            <a:r>
              <a:rPr lang="de-DE" altLang="en-US" sz="7200" dirty="0" smtClean="0">
                <a:solidFill>
                  <a:srgbClr val="00B0F0"/>
                </a:solidFill>
              </a:rPr>
              <a:t>!</a:t>
            </a:r>
            <a:endParaRPr lang="en-US" altLang="en-US" sz="72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5957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ChangeArrowheads="1"/>
          </p:cNvSpPr>
          <p:nvPr/>
        </p:nvSpPr>
        <p:spPr bwMode="auto">
          <a:xfrm>
            <a:off x="3507347" y="1429394"/>
            <a:ext cx="20574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3600" dirty="0" err="1" smtClean="0">
                <a:solidFill>
                  <a:prstClr val="black"/>
                </a:solidFill>
              </a:rPr>
              <a:t>möchte</a:t>
            </a:r>
            <a:endParaRPr lang="en-US" altLang="en-US" sz="3600" dirty="0">
              <a:solidFill>
                <a:prstClr val="black"/>
              </a:solidFill>
            </a:endParaRPr>
          </a:p>
        </p:txBody>
      </p:sp>
      <p:sp>
        <p:nvSpPr>
          <p:cNvPr id="5123" name="Rectangle 5"/>
          <p:cNvSpPr>
            <a:spLocks noChangeArrowheads="1"/>
          </p:cNvSpPr>
          <p:nvPr/>
        </p:nvSpPr>
        <p:spPr bwMode="auto">
          <a:xfrm>
            <a:off x="4914900" y="5105400"/>
            <a:ext cx="20574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3600" dirty="0" err="1" smtClean="0">
                <a:solidFill>
                  <a:prstClr val="black"/>
                </a:solidFill>
              </a:rPr>
              <a:t>möchtest</a:t>
            </a:r>
            <a:endParaRPr lang="en-US" altLang="en-US" sz="3600" dirty="0">
              <a:solidFill>
                <a:prstClr val="black"/>
              </a:solidFill>
            </a:endParaRPr>
          </a:p>
        </p:txBody>
      </p:sp>
      <p:sp>
        <p:nvSpPr>
          <p:cNvPr id="5124" name="Rectangle 6"/>
          <p:cNvSpPr>
            <a:spLocks noChangeArrowheads="1"/>
          </p:cNvSpPr>
          <p:nvPr/>
        </p:nvSpPr>
        <p:spPr bwMode="auto">
          <a:xfrm>
            <a:off x="7584583" y="5105400"/>
            <a:ext cx="20574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3600" dirty="0" err="1" smtClean="0">
                <a:solidFill>
                  <a:prstClr val="black"/>
                </a:solidFill>
              </a:rPr>
              <a:t>möchtet</a:t>
            </a:r>
            <a:endParaRPr lang="en-US" altLang="en-US" sz="3600" dirty="0">
              <a:solidFill>
                <a:prstClr val="black"/>
              </a:solidFill>
            </a:endParaRPr>
          </a:p>
        </p:txBody>
      </p:sp>
      <p:sp>
        <p:nvSpPr>
          <p:cNvPr id="5125" name="Text Box 7"/>
          <p:cNvSpPr txBox="1">
            <a:spLocks noChangeArrowheads="1"/>
          </p:cNvSpPr>
          <p:nvPr/>
        </p:nvSpPr>
        <p:spPr bwMode="auto">
          <a:xfrm>
            <a:off x="1105362" y="1429394"/>
            <a:ext cx="11733875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en-US" sz="7200" dirty="0" smtClean="0">
                <a:solidFill>
                  <a:srgbClr val="00B0F0"/>
                </a:solidFill>
              </a:rPr>
              <a:t>Ich _______ eine Hose</a:t>
            </a:r>
          </a:p>
          <a:p>
            <a:pPr>
              <a:spcBef>
                <a:spcPct val="50000"/>
              </a:spcBef>
            </a:pPr>
            <a:r>
              <a:rPr lang="de-DE" altLang="en-US" sz="7200" dirty="0" smtClean="0">
                <a:solidFill>
                  <a:srgbClr val="00B0F0"/>
                </a:solidFill>
              </a:rPr>
              <a:t>und Leggings kauf</a:t>
            </a:r>
            <a:r>
              <a:rPr lang="de-DE" altLang="en-US" sz="7200" u="sng" dirty="0" smtClean="0">
                <a:solidFill>
                  <a:srgbClr val="00B0F0"/>
                </a:solidFill>
              </a:rPr>
              <a:t>en</a:t>
            </a:r>
            <a:r>
              <a:rPr lang="de-DE" altLang="en-US" sz="7200" dirty="0" smtClean="0">
                <a:solidFill>
                  <a:srgbClr val="00B0F0"/>
                </a:solidFill>
              </a:rPr>
              <a:t>!</a:t>
            </a:r>
            <a:endParaRPr lang="en-US" altLang="en-US" sz="72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0247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ChangeArrowheads="1"/>
          </p:cNvSpPr>
          <p:nvPr/>
        </p:nvSpPr>
        <p:spPr bwMode="auto">
          <a:xfrm>
            <a:off x="2438400" y="5105400"/>
            <a:ext cx="20574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3600" dirty="0" err="1" smtClean="0">
                <a:solidFill>
                  <a:prstClr val="black"/>
                </a:solidFill>
              </a:rPr>
              <a:t>möchte</a:t>
            </a:r>
            <a:endParaRPr lang="en-US" altLang="en-US" sz="3600" dirty="0">
              <a:solidFill>
                <a:prstClr val="black"/>
              </a:solidFill>
            </a:endParaRPr>
          </a:p>
        </p:txBody>
      </p:sp>
      <p:sp>
        <p:nvSpPr>
          <p:cNvPr id="5123" name="Rectangle 5"/>
          <p:cNvSpPr>
            <a:spLocks noChangeArrowheads="1"/>
          </p:cNvSpPr>
          <p:nvPr/>
        </p:nvSpPr>
        <p:spPr bwMode="auto">
          <a:xfrm>
            <a:off x="4914900" y="5105400"/>
            <a:ext cx="20574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3600" dirty="0" err="1" smtClean="0">
                <a:solidFill>
                  <a:prstClr val="black"/>
                </a:solidFill>
              </a:rPr>
              <a:t>möchtest</a:t>
            </a:r>
            <a:endParaRPr lang="en-US" altLang="en-US" sz="3600" dirty="0">
              <a:solidFill>
                <a:prstClr val="black"/>
              </a:solidFill>
            </a:endParaRPr>
          </a:p>
        </p:txBody>
      </p:sp>
      <p:sp>
        <p:nvSpPr>
          <p:cNvPr id="5124" name="Rectangle 6"/>
          <p:cNvSpPr>
            <a:spLocks noChangeArrowheads="1"/>
          </p:cNvSpPr>
          <p:nvPr/>
        </p:nvSpPr>
        <p:spPr bwMode="auto">
          <a:xfrm>
            <a:off x="7584583" y="5105400"/>
            <a:ext cx="20574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3600" dirty="0" err="1" smtClean="0">
                <a:solidFill>
                  <a:prstClr val="black"/>
                </a:solidFill>
              </a:rPr>
              <a:t>möchtet</a:t>
            </a:r>
            <a:endParaRPr lang="en-US" altLang="en-US" sz="3600" dirty="0">
              <a:solidFill>
                <a:prstClr val="black"/>
              </a:solidFill>
            </a:endParaRPr>
          </a:p>
        </p:txBody>
      </p:sp>
      <p:sp>
        <p:nvSpPr>
          <p:cNvPr id="5125" name="Text Box 7"/>
          <p:cNvSpPr txBox="1">
            <a:spLocks noChangeArrowheads="1"/>
          </p:cNvSpPr>
          <p:nvPr/>
        </p:nvSpPr>
        <p:spPr bwMode="auto">
          <a:xfrm>
            <a:off x="1105362" y="1429394"/>
            <a:ext cx="11733875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en-US" sz="7200" dirty="0" smtClean="0">
                <a:solidFill>
                  <a:srgbClr val="00B0F0"/>
                </a:solidFill>
              </a:rPr>
              <a:t>Du </a:t>
            </a:r>
            <a:r>
              <a:rPr lang="de-DE" altLang="en-US" sz="7200" dirty="0" smtClean="0">
                <a:solidFill>
                  <a:srgbClr val="00B0F0"/>
                </a:solidFill>
              </a:rPr>
              <a:t>_______ eine Hose</a:t>
            </a:r>
          </a:p>
          <a:p>
            <a:pPr>
              <a:spcBef>
                <a:spcPct val="50000"/>
              </a:spcBef>
            </a:pPr>
            <a:r>
              <a:rPr lang="de-DE" altLang="en-US" sz="7200" dirty="0" smtClean="0">
                <a:solidFill>
                  <a:srgbClr val="00B0F0"/>
                </a:solidFill>
              </a:rPr>
              <a:t>und Leggings kauf</a:t>
            </a:r>
            <a:r>
              <a:rPr lang="de-DE" altLang="en-US" sz="7200" u="sng" dirty="0" smtClean="0">
                <a:solidFill>
                  <a:srgbClr val="00B0F0"/>
                </a:solidFill>
              </a:rPr>
              <a:t>en</a:t>
            </a:r>
            <a:r>
              <a:rPr lang="de-DE" altLang="en-US" sz="7200" dirty="0" smtClean="0">
                <a:solidFill>
                  <a:srgbClr val="00B0F0"/>
                </a:solidFill>
              </a:rPr>
              <a:t>!</a:t>
            </a:r>
            <a:endParaRPr lang="en-US" altLang="en-US" sz="72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7258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ChangeArrowheads="1"/>
          </p:cNvSpPr>
          <p:nvPr/>
        </p:nvSpPr>
        <p:spPr bwMode="auto">
          <a:xfrm>
            <a:off x="2438400" y="5105400"/>
            <a:ext cx="20574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3600" dirty="0" err="1" smtClean="0">
                <a:solidFill>
                  <a:prstClr val="black"/>
                </a:solidFill>
              </a:rPr>
              <a:t>möchte</a:t>
            </a:r>
            <a:endParaRPr lang="en-US" altLang="en-US" sz="3600" dirty="0">
              <a:solidFill>
                <a:prstClr val="black"/>
              </a:solidFill>
            </a:endParaRPr>
          </a:p>
        </p:txBody>
      </p:sp>
      <p:sp>
        <p:nvSpPr>
          <p:cNvPr id="5123" name="Rectangle 5"/>
          <p:cNvSpPr>
            <a:spLocks noChangeArrowheads="1"/>
          </p:cNvSpPr>
          <p:nvPr/>
        </p:nvSpPr>
        <p:spPr bwMode="auto">
          <a:xfrm>
            <a:off x="3305041" y="1429394"/>
            <a:ext cx="20574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3600" dirty="0" err="1" smtClean="0">
                <a:solidFill>
                  <a:prstClr val="black"/>
                </a:solidFill>
              </a:rPr>
              <a:t>möchtest</a:t>
            </a:r>
            <a:endParaRPr lang="en-US" altLang="en-US" sz="3600" dirty="0">
              <a:solidFill>
                <a:prstClr val="black"/>
              </a:solidFill>
            </a:endParaRPr>
          </a:p>
        </p:txBody>
      </p:sp>
      <p:sp>
        <p:nvSpPr>
          <p:cNvPr id="5124" name="Rectangle 6"/>
          <p:cNvSpPr>
            <a:spLocks noChangeArrowheads="1"/>
          </p:cNvSpPr>
          <p:nvPr/>
        </p:nvSpPr>
        <p:spPr bwMode="auto">
          <a:xfrm>
            <a:off x="7584583" y="5105400"/>
            <a:ext cx="20574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3600" dirty="0" err="1" smtClean="0">
                <a:solidFill>
                  <a:prstClr val="black"/>
                </a:solidFill>
              </a:rPr>
              <a:t>möchtet</a:t>
            </a:r>
            <a:endParaRPr lang="en-US" altLang="en-US" sz="3600" dirty="0">
              <a:solidFill>
                <a:prstClr val="black"/>
              </a:solidFill>
            </a:endParaRPr>
          </a:p>
        </p:txBody>
      </p:sp>
      <p:sp>
        <p:nvSpPr>
          <p:cNvPr id="5125" name="Text Box 7"/>
          <p:cNvSpPr txBox="1">
            <a:spLocks noChangeArrowheads="1"/>
          </p:cNvSpPr>
          <p:nvPr/>
        </p:nvSpPr>
        <p:spPr bwMode="auto">
          <a:xfrm>
            <a:off x="1105362" y="1429394"/>
            <a:ext cx="11733875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en-US" sz="7200" dirty="0" smtClean="0">
                <a:solidFill>
                  <a:srgbClr val="00B0F0"/>
                </a:solidFill>
              </a:rPr>
              <a:t>Du _______ eine Hose</a:t>
            </a:r>
          </a:p>
          <a:p>
            <a:pPr>
              <a:spcBef>
                <a:spcPct val="50000"/>
              </a:spcBef>
            </a:pPr>
            <a:r>
              <a:rPr lang="de-DE" altLang="en-US" sz="7200" dirty="0" smtClean="0">
                <a:solidFill>
                  <a:srgbClr val="00B0F0"/>
                </a:solidFill>
              </a:rPr>
              <a:t>und Leggings kauf</a:t>
            </a:r>
            <a:r>
              <a:rPr lang="de-DE" altLang="en-US" sz="7200" u="sng" dirty="0" smtClean="0">
                <a:solidFill>
                  <a:srgbClr val="00B0F0"/>
                </a:solidFill>
              </a:rPr>
              <a:t>en</a:t>
            </a:r>
            <a:r>
              <a:rPr lang="de-DE" altLang="en-US" sz="7200" dirty="0" smtClean="0">
                <a:solidFill>
                  <a:srgbClr val="00B0F0"/>
                </a:solidFill>
              </a:rPr>
              <a:t>!</a:t>
            </a:r>
            <a:endParaRPr lang="en-US" altLang="en-US" sz="72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201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ChangeArrowheads="1"/>
          </p:cNvSpPr>
          <p:nvPr/>
        </p:nvSpPr>
        <p:spPr bwMode="auto">
          <a:xfrm>
            <a:off x="2438400" y="5105400"/>
            <a:ext cx="20574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3600" dirty="0" err="1" smtClean="0">
                <a:solidFill>
                  <a:prstClr val="black"/>
                </a:solidFill>
              </a:rPr>
              <a:t>möchte</a:t>
            </a:r>
            <a:endParaRPr lang="en-US" altLang="en-US" sz="3600" dirty="0">
              <a:solidFill>
                <a:prstClr val="black"/>
              </a:solidFill>
            </a:endParaRPr>
          </a:p>
        </p:txBody>
      </p:sp>
      <p:sp>
        <p:nvSpPr>
          <p:cNvPr id="5123" name="Rectangle 5"/>
          <p:cNvSpPr>
            <a:spLocks noChangeArrowheads="1"/>
          </p:cNvSpPr>
          <p:nvPr/>
        </p:nvSpPr>
        <p:spPr bwMode="auto">
          <a:xfrm>
            <a:off x="4914900" y="5105400"/>
            <a:ext cx="20574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3600" dirty="0" err="1" smtClean="0">
                <a:solidFill>
                  <a:prstClr val="black"/>
                </a:solidFill>
              </a:rPr>
              <a:t>möchtest</a:t>
            </a:r>
            <a:endParaRPr lang="en-US" altLang="en-US" sz="3600" dirty="0">
              <a:solidFill>
                <a:prstClr val="black"/>
              </a:solidFill>
            </a:endParaRPr>
          </a:p>
        </p:txBody>
      </p:sp>
      <p:sp>
        <p:nvSpPr>
          <p:cNvPr id="5124" name="Rectangle 6"/>
          <p:cNvSpPr>
            <a:spLocks noChangeArrowheads="1"/>
          </p:cNvSpPr>
          <p:nvPr/>
        </p:nvSpPr>
        <p:spPr bwMode="auto">
          <a:xfrm>
            <a:off x="7584583" y="5105400"/>
            <a:ext cx="20574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3600" dirty="0" err="1" smtClean="0">
                <a:solidFill>
                  <a:prstClr val="black"/>
                </a:solidFill>
              </a:rPr>
              <a:t>möchtet</a:t>
            </a:r>
            <a:endParaRPr lang="en-US" altLang="en-US" sz="3600" dirty="0">
              <a:solidFill>
                <a:prstClr val="black"/>
              </a:solidFill>
            </a:endParaRPr>
          </a:p>
        </p:txBody>
      </p:sp>
      <p:sp>
        <p:nvSpPr>
          <p:cNvPr id="5125" name="Text Box 7"/>
          <p:cNvSpPr txBox="1">
            <a:spLocks noChangeArrowheads="1"/>
          </p:cNvSpPr>
          <p:nvPr/>
        </p:nvSpPr>
        <p:spPr bwMode="auto">
          <a:xfrm>
            <a:off x="1105362" y="1429394"/>
            <a:ext cx="11733875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en-US" sz="7200" dirty="0" smtClean="0">
                <a:solidFill>
                  <a:srgbClr val="00B0F0"/>
                </a:solidFill>
              </a:rPr>
              <a:t>Hans </a:t>
            </a:r>
            <a:r>
              <a:rPr lang="de-DE" altLang="en-US" sz="7200" dirty="0" smtClean="0">
                <a:solidFill>
                  <a:srgbClr val="00B0F0"/>
                </a:solidFill>
              </a:rPr>
              <a:t>_______ </a:t>
            </a:r>
            <a:r>
              <a:rPr lang="de-DE" altLang="en-US" sz="7200" dirty="0" smtClean="0">
                <a:solidFill>
                  <a:srgbClr val="00B0F0"/>
                </a:solidFill>
              </a:rPr>
              <a:t>einen </a:t>
            </a:r>
          </a:p>
          <a:p>
            <a:pPr>
              <a:spcBef>
                <a:spcPct val="50000"/>
              </a:spcBef>
            </a:pPr>
            <a:r>
              <a:rPr lang="de-DE" altLang="en-US" sz="7200" dirty="0" smtClean="0">
                <a:solidFill>
                  <a:srgbClr val="00B0F0"/>
                </a:solidFill>
              </a:rPr>
              <a:t>bunten Schal </a:t>
            </a:r>
            <a:r>
              <a:rPr lang="de-DE" altLang="en-US" sz="7200" dirty="0" smtClean="0">
                <a:solidFill>
                  <a:srgbClr val="00B0F0"/>
                </a:solidFill>
              </a:rPr>
              <a:t>kauf</a:t>
            </a:r>
            <a:r>
              <a:rPr lang="de-DE" altLang="en-US" sz="7200" u="sng" dirty="0" smtClean="0">
                <a:solidFill>
                  <a:srgbClr val="00B0F0"/>
                </a:solidFill>
              </a:rPr>
              <a:t>en</a:t>
            </a:r>
            <a:r>
              <a:rPr lang="de-DE" altLang="en-US" sz="7200" dirty="0" smtClean="0">
                <a:solidFill>
                  <a:srgbClr val="00B0F0"/>
                </a:solidFill>
              </a:rPr>
              <a:t>!</a:t>
            </a:r>
            <a:endParaRPr lang="en-US" altLang="en-US" sz="72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5151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ChangeArrowheads="1"/>
          </p:cNvSpPr>
          <p:nvPr/>
        </p:nvSpPr>
        <p:spPr bwMode="auto">
          <a:xfrm>
            <a:off x="2438400" y="5105400"/>
            <a:ext cx="20574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3600" dirty="0" err="1" smtClean="0">
                <a:solidFill>
                  <a:prstClr val="black"/>
                </a:solidFill>
              </a:rPr>
              <a:t>möchte</a:t>
            </a:r>
            <a:endParaRPr lang="en-US" altLang="en-US" sz="3600" dirty="0">
              <a:solidFill>
                <a:prstClr val="black"/>
              </a:solidFill>
            </a:endParaRPr>
          </a:p>
        </p:txBody>
      </p:sp>
      <p:sp>
        <p:nvSpPr>
          <p:cNvPr id="5123" name="Rectangle 5"/>
          <p:cNvSpPr>
            <a:spLocks noChangeArrowheads="1"/>
          </p:cNvSpPr>
          <p:nvPr/>
        </p:nvSpPr>
        <p:spPr bwMode="auto">
          <a:xfrm>
            <a:off x="4914900" y="5105400"/>
            <a:ext cx="20574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3600" dirty="0" err="1" smtClean="0">
                <a:solidFill>
                  <a:prstClr val="black"/>
                </a:solidFill>
              </a:rPr>
              <a:t>möchtest</a:t>
            </a:r>
            <a:endParaRPr lang="en-US" altLang="en-US" sz="3600" dirty="0">
              <a:solidFill>
                <a:prstClr val="black"/>
              </a:solidFill>
            </a:endParaRPr>
          </a:p>
        </p:txBody>
      </p:sp>
      <p:sp>
        <p:nvSpPr>
          <p:cNvPr id="5124" name="Rectangle 6"/>
          <p:cNvSpPr>
            <a:spLocks noChangeArrowheads="1"/>
          </p:cNvSpPr>
          <p:nvPr/>
        </p:nvSpPr>
        <p:spPr bwMode="auto">
          <a:xfrm>
            <a:off x="4274713" y="1429394"/>
            <a:ext cx="20574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3600" dirty="0" err="1" smtClean="0">
                <a:solidFill>
                  <a:prstClr val="black"/>
                </a:solidFill>
              </a:rPr>
              <a:t>möchtet</a:t>
            </a:r>
            <a:endParaRPr lang="en-US" altLang="en-US" sz="3600" dirty="0">
              <a:solidFill>
                <a:prstClr val="black"/>
              </a:solidFill>
            </a:endParaRPr>
          </a:p>
        </p:txBody>
      </p:sp>
      <p:sp>
        <p:nvSpPr>
          <p:cNvPr id="5125" name="Text Box 7"/>
          <p:cNvSpPr txBox="1">
            <a:spLocks noChangeArrowheads="1"/>
          </p:cNvSpPr>
          <p:nvPr/>
        </p:nvSpPr>
        <p:spPr bwMode="auto">
          <a:xfrm>
            <a:off x="1105362" y="1429394"/>
            <a:ext cx="11733875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en-US" sz="7200" dirty="0" smtClean="0">
                <a:solidFill>
                  <a:srgbClr val="00B0F0"/>
                </a:solidFill>
              </a:rPr>
              <a:t>Hans _______ einen </a:t>
            </a:r>
          </a:p>
          <a:p>
            <a:pPr>
              <a:spcBef>
                <a:spcPct val="50000"/>
              </a:spcBef>
            </a:pPr>
            <a:r>
              <a:rPr lang="de-DE" altLang="en-US" sz="7200" dirty="0" smtClean="0">
                <a:solidFill>
                  <a:srgbClr val="00B0F0"/>
                </a:solidFill>
              </a:rPr>
              <a:t>bunten Schal kauf</a:t>
            </a:r>
            <a:r>
              <a:rPr lang="de-DE" altLang="en-US" sz="7200" u="sng" dirty="0" smtClean="0">
                <a:solidFill>
                  <a:srgbClr val="00B0F0"/>
                </a:solidFill>
              </a:rPr>
              <a:t>en</a:t>
            </a:r>
            <a:r>
              <a:rPr lang="de-DE" altLang="en-US" sz="7200" dirty="0" smtClean="0">
                <a:solidFill>
                  <a:srgbClr val="00B0F0"/>
                </a:solidFill>
              </a:rPr>
              <a:t>!</a:t>
            </a:r>
            <a:endParaRPr lang="en-US" altLang="en-US" sz="72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4625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ChangeArrowheads="1"/>
          </p:cNvSpPr>
          <p:nvPr/>
        </p:nvSpPr>
        <p:spPr bwMode="auto">
          <a:xfrm>
            <a:off x="2438400" y="5105400"/>
            <a:ext cx="20574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3600" dirty="0" err="1" smtClean="0">
                <a:solidFill>
                  <a:prstClr val="black"/>
                </a:solidFill>
              </a:rPr>
              <a:t>möchte</a:t>
            </a:r>
            <a:endParaRPr lang="en-US" altLang="en-US" sz="3600" dirty="0">
              <a:solidFill>
                <a:prstClr val="black"/>
              </a:solidFill>
            </a:endParaRPr>
          </a:p>
        </p:txBody>
      </p:sp>
      <p:sp>
        <p:nvSpPr>
          <p:cNvPr id="5123" name="Rectangle 5"/>
          <p:cNvSpPr>
            <a:spLocks noChangeArrowheads="1"/>
          </p:cNvSpPr>
          <p:nvPr/>
        </p:nvSpPr>
        <p:spPr bwMode="auto">
          <a:xfrm>
            <a:off x="4914900" y="5105400"/>
            <a:ext cx="20574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3600" dirty="0" err="1" smtClean="0">
                <a:solidFill>
                  <a:prstClr val="black"/>
                </a:solidFill>
              </a:rPr>
              <a:t>möchtest</a:t>
            </a:r>
            <a:endParaRPr lang="en-US" altLang="en-US" sz="3600" dirty="0">
              <a:solidFill>
                <a:prstClr val="black"/>
              </a:solidFill>
            </a:endParaRPr>
          </a:p>
        </p:txBody>
      </p:sp>
      <p:sp>
        <p:nvSpPr>
          <p:cNvPr id="5124" name="Rectangle 6"/>
          <p:cNvSpPr>
            <a:spLocks noChangeArrowheads="1"/>
          </p:cNvSpPr>
          <p:nvPr/>
        </p:nvSpPr>
        <p:spPr bwMode="auto">
          <a:xfrm>
            <a:off x="7584583" y="5105400"/>
            <a:ext cx="20574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3600" dirty="0" err="1" smtClean="0">
                <a:solidFill>
                  <a:prstClr val="black"/>
                </a:solidFill>
              </a:rPr>
              <a:t>möchtet</a:t>
            </a:r>
            <a:endParaRPr lang="en-US" altLang="en-US" sz="3600" dirty="0">
              <a:solidFill>
                <a:prstClr val="black"/>
              </a:solidFill>
            </a:endParaRPr>
          </a:p>
        </p:txBody>
      </p:sp>
      <p:sp>
        <p:nvSpPr>
          <p:cNvPr id="5125" name="Text Box 7"/>
          <p:cNvSpPr txBox="1">
            <a:spLocks noChangeArrowheads="1"/>
          </p:cNvSpPr>
          <p:nvPr/>
        </p:nvSpPr>
        <p:spPr bwMode="auto">
          <a:xfrm>
            <a:off x="1105362" y="1429394"/>
            <a:ext cx="11733875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en-US" sz="7200" dirty="0" smtClean="0">
                <a:solidFill>
                  <a:srgbClr val="00B0F0"/>
                </a:solidFill>
              </a:rPr>
              <a:t>Zach </a:t>
            </a:r>
            <a:r>
              <a:rPr lang="de-DE" altLang="en-US" sz="7200" dirty="0" smtClean="0">
                <a:solidFill>
                  <a:srgbClr val="00B0F0"/>
                </a:solidFill>
              </a:rPr>
              <a:t>_______ einen </a:t>
            </a:r>
          </a:p>
          <a:p>
            <a:pPr>
              <a:spcBef>
                <a:spcPct val="50000"/>
              </a:spcBef>
            </a:pPr>
            <a:r>
              <a:rPr lang="de-DE" altLang="en-US" sz="7200" dirty="0" smtClean="0">
                <a:solidFill>
                  <a:srgbClr val="00B0F0"/>
                </a:solidFill>
              </a:rPr>
              <a:t>schicken Anzug kauf</a:t>
            </a:r>
            <a:r>
              <a:rPr lang="de-DE" altLang="en-US" sz="7200" u="sng" dirty="0" smtClean="0">
                <a:solidFill>
                  <a:srgbClr val="00B0F0"/>
                </a:solidFill>
              </a:rPr>
              <a:t>en</a:t>
            </a:r>
            <a:r>
              <a:rPr lang="de-DE" altLang="en-US" sz="7200" dirty="0" smtClean="0">
                <a:solidFill>
                  <a:srgbClr val="00B0F0"/>
                </a:solidFill>
              </a:rPr>
              <a:t>!</a:t>
            </a:r>
            <a:endParaRPr lang="en-US" altLang="en-US" sz="72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1568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ChangeArrowheads="1"/>
          </p:cNvSpPr>
          <p:nvPr/>
        </p:nvSpPr>
        <p:spPr bwMode="auto">
          <a:xfrm>
            <a:off x="2438400" y="5105400"/>
            <a:ext cx="20574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3600" dirty="0" err="1" smtClean="0">
                <a:solidFill>
                  <a:prstClr val="black"/>
                </a:solidFill>
              </a:rPr>
              <a:t>möchte</a:t>
            </a:r>
            <a:endParaRPr lang="en-US" altLang="en-US" sz="3600" dirty="0">
              <a:solidFill>
                <a:prstClr val="black"/>
              </a:solidFill>
            </a:endParaRPr>
          </a:p>
        </p:txBody>
      </p:sp>
      <p:sp>
        <p:nvSpPr>
          <p:cNvPr id="5123" name="Rectangle 5"/>
          <p:cNvSpPr>
            <a:spLocks noChangeArrowheads="1"/>
          </p:cNvSpPr>
          <p:nvPr/>
        </p:nvSpPr>
        <p:spPr bwMode="auto">
          <a:xfrm>
            <a:off x="4914900" y="5105400"/>
            <a:ext cx="20574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3600" dirty="0" err="1" smtClean="0">
                <a:solidFill>
                  <a:prstClr val="black"/>
                </a:solidFill>
              </a:rPr>
              <a:t>möchtest</a:t>
            </a:r>
            <a:endParaRPr lang="en-US" altLang="en-US" sz="3600" dirty="0">
              <a:solidFill>
                <a:prstClr val="black"/>
              </a:solidFill>
            </a:endParaRPr>
          </a:p>
        </p:txBody>
      </p:sp>
      <p:sp>
        <p:nvSpPr>
          <p:cNvPr id="5124" name="Rectangle 6"/>
          <p:cNvSpPr>
            <a:spLocks noChangeArrowheads="1"/>
          </p:cNvSpPr>
          <p:nvPr/>
        </p:nvSpPr>
        <p:spPr bwMode="auto">
          <a:xfrm>
            <a:off x="4068651" y="1429394"/>
            <a:ext cx="20574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3600" dirty="0" err="1" smtClean="0">
                <a:solidFill>
                  <a:prstClr val="black"/>
                </a:solidFill>
              </a:rPr>
              <a:t>möchtet</a:t>
            </a:r>
            <a:endParaRPr lang="en-US" altLang="en-US" sz="3600" dirty="0">
              <a:solidFill>
                <a:prstClr val="black"/>
              </a:solidFill>
            </a:endParaRPr>
          </a:p>
        </p:txBody>
      </p:sp>
      <p:sp>
        <p:nvSpPr>
          <p:cNvPr id="5125" name="Text Box 7"/>
          <p:cNvSpPr txBox="1">
            <a:spLocks noChangeArrowheads="1"/>
          </p:cNvSpPr>
          <p:nvPr/>
        </p:nvSpPr>
        <p:spPr bwMode="auto">
          <a:xfrm>
            <a:off x="1105362" y="1429394"/>
            <a:ext cx="11733875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en-US" sz="7200" dirty="0" smtClean="0">
                <a:solidFill>
                  <a:srgbClr val="00B0F0"/>
                </a:solidFill>
              </a:rPr>
              <a:t>Zach _______ einen </a:t>
            </a:r>
          </a:p>
          <a:p>
            <a:pPr>
              <a:spcBef>
                <a:spcPct val="50000"/>
              </a:spcBef>
            </a:pPr>
            <a:r>
              <a:rPr lang="de-DE" altLang="en-US" sz="7200" dirty="0" smtClean="0">
                <a:solidFill>
                  <a:srgbClr val="00B0F0"/>
                </a:solidFill>
              </a:rPr>
              <a:t>schicken Anzug kauf</a:t>
            </a:r>
            <a:r>
              <a:rPr lang="de-DE" altLang="en-US" sz="7200" u="sng" dirty="0" smtClean="0">
                <a:solidFill>
                  <a:srgbClr val="00B0F0"/>
                </a:solidFill>
              </a:rPr>
              <a:t>en</a:t>
            </a:r>
            <a:r>
              <a:rPr lang="de-DE" altLang="en-US" sz="7200" dirty="0" smtClean="0">
                <a:solidFill>
                  <a:srgbClr val="00B0F0"/>
                </a:solidFill>
              </a:rPr>
              <a:t>!</a:t>
            </a:r>
            <a:endParaRPr lang="en-US" altLang="en-US" sz="72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0374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ChangeArrowheads="1"/>
          </p:cNvSpPr>
          <p:nvPr/>
        </p:nvSpPr>
        <p:spPr bwMode="auto">
          <a:xfrm>
            <a:off x="2438400" y="5105400"/>
            <a:ext cx="20574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3600" dirty="0" err="1" smtClean="0">
                <a:solidFill>
                  <a:prstClr val="black"/>
                </a:solidFill>
              </a:rPr>
              <a:t>möchte</a:t>
            </a:r>
            <a:endParaRPr lang="en-US" altLang="en-US" sz="3600" dirty="0">
              <a:solidFill>
                <a:prstClr val="black"/>
              </a:solidFill>
            </a:endParaRPr>
          </a:p>
        </p:txBody>
      </p:sp>
      <p:sp>
        <p:nvSpPr>
          <p:cNvPr id="5123" name="Rectangle 5"/>
          <p:cNvSpPr>
            <a:spLocks noChangeArrowheads="1"/>
          </p:cNvSpPr>
          <p:nvPr/>
        </p:nvSpPr>
        <p:spPr bwMode="auto">
          <a:xfrm>
            <a:off x="4914900" y="5105400"/>
            <a:ext cx="20574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3600" dirty="0" err="1" smtClean="0">
                <a:solidFill>
                  <a:prstClr val="black"/>
                </a:solidFill>
              </a:rPr>
              <a:t>möchtest</a:t>
            </a:r>
            <a:endParaRPr lang="en-US" altLang="en-US" sz="3600" dirty="0">
              <a:solidFill>
                <a:prstClr val="black"/>
              </a:solidFill>
            </a:endParaRPr>
          </a:p>
        </p:txBody>
      </p:sp>
      <p:sp>
        <p:nvSpPr>
          <p:cNvPr id="5124" name="Rectangle 6"/>
          <p:cNvSpPr>
            <a:spLocks noChangeArrowheads="1"/>
          </p:cNvSpPr>
          <p:nvPr/>
        </p:nvSpPr>
        <p:spPr bwMode="auto">
          <a:xfrm>
            <a:off x="7584583" y="5105400"/>
            <a:ext cx="20574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3600" dirty="0" err="1" smtClean="0">
                <a:solidFill>
                  <a:prstClr val="black"/>
                </a:solidFill>
              </a:rPr>
              <a:t>möchtet</a:t>
            </a:r>
            <a:endParaRPr lang="en-US" altLang="en-US" sz="3600" dirty="0">
              <a:solidFill>
                <a:prstClr val="black"/>
              </a:solidFill>
            </a:endParaRPr>
          </a:p>
        </p:txBody>
      </p:sp>
      <p:sp>
        <p:nvSpPr>
          <p:cNvPr id="5125" name="Text Box 7"/>
          <p:cNvSpPr txBox="1">
            <a:spLocks noChangeArrowheads="1"/>
          </p:cNvSpPr>
          <p:nvPr/>
        </p:nvSpPr>
        <p:spPr bwMode="auto">
          <a:xfrm>
            <a:off x="244700" y="1455151"/>
            <a:ext cx="12504386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en-US" sz="7200" dirty="0" smtClean="0">
                <a:solidFill>
                  <a:srgbClr val="00B0F0"/>
                </a:solidFill>
              </a:rPr>
              <a:t>Jensen </a:t>
            </a:r>
            <a:r>
              <a:rPr lang="de-DE" altLang="en-US" sz="7200" dirty="0" smtClean="0">
                <a:solidFill>
                  <a:srgbClr val="00B0F0"/>
                </a:solidFill>
              </a:rPr>
              <a:t>_______ einen </a:t>
            </a:r>
          </a:p>
          <a:p>
            <a:pPr>
              <a:spcBef>
                <a:spcPct val="50000"/>
              </a:spcBef>
            </a:pPr>
            <a:r>
              <a:rPr lang="de-DE" altLang="en-US" sz="7200" dirty="0" smtClean="0">
                <a:solidFill>
                  <a:srgbClr val="00B0F0"/>
                </a:solidFill>
              </a:rPr>
              <a:t>schicken </a:t>
            </a:r>
            <a:r>
              <a:rPr lang="de-DE" altLang="en-US" sz="7200" dirty="0" smtClean="0">
                <a:solidFill>
                  <a:srgbClr val="00B0F0"/>
                </a:solidFill>
              </a:rPr>
              <a:t>Badeanzug </a:t>
            </a:r>
            <a:r>
              <a:rPr lang="de-DE" altLang="en-US" sz="7200" dirty="0" smtClean="0">
                <a:solidFill>
                  <a:srgbClr val="00B0F0"/>
                </a:solidFill>
              </a:rPr>
              <a:t>kauf</a:t>
            </a:r>
            <a:r>
              <a:rPr lang="de-DE" altLang="en-US" sz="7200" u="sng" dirty="0" smtClean="0">
                <a:solidFill>
                  <a:srgbClr val="00B0F0"/>
                </a:solidFill>
              </a:rPr>
              <a:t>en</a:t>
            </a:r>
            <a:r>
              <a:rPr lang="de-DE" altLang="en-US" sz="7200" dirty="0" smtClean="0">
                <a:solidFill>
                  <a:srgbClr val="00B0F0"/>
                </a:solidFill>
              </a:rPr>
              <a:t>!</a:t>
            </a:r>
            <a:endParaRPr lang="en-US" altLang="en-US" sz="72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6545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ChangeArrowheads="1"/>
          </p:cNvSpPr>
          <p:nvPr/>
        </p:nvSpPr>
        <p:spPr bwMode="auto">
          <a:xfrm>
            <a:off x="2438400" y="5105400"/>
            <a:ext cx="20574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3600" dirty="0" err="1" smtClean="0">
                <a:solidFill>
                  <a:prstClr val="black"/>
                </a:solidFill>
              </a:rPr>
              <a:t>möchte</a:t>
            </a:r>
            <a:endParaRPr lang="en-US" altLang="en-US" sz="3600" dirty="0">
              <a:solidFill>
                <a:prstClr val="black"/>
              </a:solidFill>
            </a:endParaRPr>
          </a:p>
        </p:txBody>
      </p:sp>
      <p:sp>
        <p:nvSpPr>
          <p:cNvPr id="5123" name="Rectangle 5"/>
          <p:cNvSpPr>
            <a:spLocks noChangeArrowheads="1"/>
          </p:cNvSpPr>
          <p:nvPr/>
        </p:nvSpPr>
        <p:spPr bwMode="auto">
          <a:xfrm>
            <a:off x="4914900" y="5105400"/>
            <a:ext cx="20574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3600" dirty="0" err="1" smtClean="0">
                <a:solidFill>
                  <a:prstClr val="black"/>
                </a:solidFill>
              </a:rPr>
              <a:t>möchtest</a:t>
            </a:r>
            <a:endParaRPr lang="en-US" altLang="en-US" sz="3600" dirty="0">
              <a:solidFill>
                <a:prstClr val="black"/>
              </a:solidFill>
            </a:endParaRPr>
          </a:p>
        </p:txBody>
      </p:sp>
      <p:sp>
        <p:nvSpPr>
          <p:cNvPr id="5124" name="Rectangle 6"/>
          <p:cNvSpPr>
            <a:spLocks noChangeArrowheads="1"/>
          </p:cNvSpPr>
          <p:nvPr/>
        </p:nvSpPr>
        <p:spPr bwMode="auto">
          <a:xfrm>
            <a:off x="4261833" y="1455151"/>
            <a:ext cx="20574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3600" dirty="0" err="1" smtClean="0">
                <a:solidFill>
                  <a:prstClr val="black"/>
                </a:solidFill>
              </a:rPr>
              <a:t>möchtet</a:t>
            </a:r>
            <a:endParaRPr lang="en-US" altLang="en-US" sz="3600" dirty="0">
              <a:solidFill>
                <a:prstClr val="black"/>
              </a:solidFill>
            </a:endParaRPr>
          </a:p>
        </p:txBody>
      </p:sp>
      <p:sp>
        <p:nvSpPr>
          <p:cNvPr id="5125" name="Text Box 7"/>
          <p:cNvSpPr txBox="1">
            <a:spLocks noChangeArrowheads="1"/>
          </p:cNvSpPr>
          <p:nvPr/>
        </p:nvSpPr>
        <p:spPr bwMode="auto">
          <a:xfrm>
            <a:off x="244700" y="1455151"/>
            <a:ext cx="12504386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en-US" sz="7200" dirty="0" smtClean="0">
                <a:solidFill>
                  <a:srgbClr val="00B0F0"/>
                </a:solidFill>
              </a:rPr>
              <a:t>Jensen _______ einen </a:t>
            </a:r>
          </a:p>
          <a:p>
            <a:pPr>
              <a:spcBef>
                <a:spcPct val="50000"/>
              </a:spcBef>
            </a:pPr>
            <a:r>
              <a:rPr lang="de-DE" altLang="en-US" sz="7200" dirty="0" smtClean="0">
                <a:solidFill>
                  <a:srgbClr val="00B0F0"/>
                </a:solidFill>
              </a:rPr>
              <a:t>schicken Badeanzug kauf</a:t>
            </a:r>
            <a:r>
              <a:rPr lang="de-DE" altLang="en-US" sz="7200" u="sng" dirty="0" smtClean="0">
                <a:solidFill>
                  <a:srgbClr val="00B0F0"/>
                </a:solidFill>
              </a:rPr>
              <a:t>en</a:t>
            </a:r>
            <a:r>
              <a:rPr lang="de-DE" altLang="en-US" sz="7200" dirty="0" smtClean="0">
                <a:solidFill>
                  <a:srgbClr val="00B0F0"/>
                </a:solidFill>
              </a:rPr>
              <a:t>!</a:t>
            </a:r>
            <a:endParaRPr lang="en-US" altLang="en-US" sz="72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5590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ChangeArrowheads="1"/>
          </p:cNvSpPr>
          <p:nvPr/>
        </p:nvSpPr>
        <p:spPr bwMode="auto">
          <a:xfrm>
            <a:off x="2438400" y="5105400"/>
            <a:ext cx="20574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3600" dirty="0" err="1" smtClean="0">
                <a:solidFill>
                  <a:prstClr val="black"/>
                </a:solidFill>
              </a:rPr>
              <a:t>ein</a:t>
            </a:r>
            <a:endParaRPr lang="en-US" altLang="en-US" sz="3600" dirty="0">
              <a:solidFill>
                <a:prstClr val="black"/>
              </a:solidFill>
            </a:endParaRPr>
          </a:p>
        </p:txBody>
      </p:sp>
      <p:sp>
        <p:nvSpPr>
          <p:cNvPr id="5123" name="Rectangle 5"/>
          <p:cNvSpPr>
            <a:spLocks noChangeArrowheads="1"/>
          </p:cNvSpPr>
          <p:nvPr/>
        </p:nvSpPr>
        <p:spPr bwMode="auto">
          <a:xfrm>
            <a:off x="4953000" y="5105400"/>
            <a:ext cx="20574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3600" dirty="0" err="1" smtClean="0">
                <a:solidFill>
                  <a:prstClr val="black"/>
                </a:solidFill>
              </a:rPr>
              <a:t>eine</a:t>
            </a:r>
            <a:endParaRPr lang="en-US" altLang="en-US" sz="3600" dirty="0">
              <a:solidFill>
                <a:prstClr val="black"/>
              </a:solidFill>
            </a:endParaRPr>
          </a:p>
        </p:txBody>
      </p:sp>
      <p:sp>
        <p:nvSpPr>
          <p:cNvPr id="5124" name="Rectangle 6"/>
          <p:cNvSpPr>
            <a:spLocks noChangeArrowheads="1"/>
          </p:cNvSpPr>
          <p:nvPr/>
        </p:nvSpPr>
        <p:spPr bwMode="auto">
          <a:xfrm>
            <a:off x="7391400" y="5105400"/>
            <a:ext cx="20574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3600" dirty="0" err="1" smtClean="0">
                <a:solidFill>
                  <a:prstClr val="black"/>
                </a:solidFill>
              </a:rPr>
              <a:t>einen</a:t>
            </a:r>
            <a:endParaRPr lang="en-US" altLang="en-US" sz="3600" dirty="0">
              <a:solidFill>
                <a:prstClr val="black"/>
              </a:solidFill>
            </a:endParaRPr>
          </a:p>
        </p:txBody>
      </p:sp>
      <p:sp>
        <p:nvSpPr>
          <p:cNvPr id="5125" name="Text Box 7"/>
          <p:cNvSpPr txBox="1">
            <a:spLocks noChangeArrowheads="1"/>
          </p:cNvSpPr>
          <p:nvPr/>
        </p:nvSpPr>
        <p:spPr bwMode="auto">
          <a:xfrm>
            <a:off x="850006" y="2305345"/>
            <a:ext cx="1173387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en-US" sz="7200" dirty="0" smtClean="0">
                <a:solidFill>
                  <a:srgbClr val="00B0F0"/>
                </a:solidFill>
              </a:rPr>
              <a:t>Ich kaufe ______ </a:t>
            </a:r>
            <a:r>
              <a:rPr lang="de-DE" altLang="en-US" sz="7200" dirty="0" smtClean="0">
                <a:solidFill>
                  <a:srgbClr val="00B0F0"/>
                </a:solidFill>
              </a:rPr>
              <a:t>Bluse.</a:t>
            </a:r>
            <a:endParaRPr lang="en-US" altLang="en-US" sz="72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8652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ChangeArrowheads="1"/>
          </p:cNvSpPr>
          <p:nvPr/>
        </p:nvSpPr>
        <p:spPr bwMode="auto">
          <a:xfrm>
            <a:off x="2245217" y="5105400"/>
            <a:ext cx="20574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3600" dirty="0" err="1" smtClean="0">
                <a:solidFill>
                  <a:prstClr val="black"/>
                </a:solidFill>
              </a:rPr>
              <a:t>möchten</a:t>
            </a:r>
            <a:endParaRPr lang="en-US" altLang="en-US" sz="3600" dirty="0">
              <a:solidFill>
                <a:prstClr val="black"/>
              </a:solidFill>
            </a:endParaRPr>
          </a:p>
        </p:txBody>
      </p:sp>
      <p:sp>
        <p:nvSpPr>
          <p:cNvPr id="5123" name="Rectangle 5"/>
          <p:cNvSpPr>
            <a:spLocks noChangeArrowheads="1"/>
          </p:cNvSpPr>
          <p:nvPr/>
        </p:nvSpPr>
        <p:spPr bwMode="auto">
          <a:xfrm>
            <a:off x="4914900" y="5105400"/>
            <a:ext cx="20574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3600" dirty="0" err="1" smtClean="0">
                <a:solidFill>
                  <a:prstClr val="black"/>
                </a:solidFill>
              </a:rPr>
              <a:t>möchtest</a:t>
            </a:r>
            <a:endParaRPr lang="en-US" altLang="en-US" sz="3600" dirty="0">
              <a:solidFill>
                <a:prstClr val="black"/>
              </a:solidFill>
            </a:endParaRPr>
          </a:p>
        </p:txBody>
      </p:sp>
      <p:sp>
        <p:nvSpPr>
          <p:cNvPr id="5124" name="Rectangle 6"/>
          <p:cNvSpPr>
            <a:spLocks noChangeArrowheads="1"/>
          </p:cNvSpPr>
          <p:nvPr/>
        </p:nvSpPr>
        <p:spPr bwMode="auto">
          <a:xfrm>
            <a:off x="7584583" y="5105400"/>
            <a:ext cx="20574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3600" dirty="0" err="1" smtClean="0">
                <a:solidFill>
                  <a:prstClr val="black"/>
                </a:solidFill>
              </a:rPr>
              <a:t>möchtet</a:t>
            </a:r>
            <a:endParaRPr lang="en-US" altLang="en-US" sz="3600" dirty="0">
              <a:solidFill>
                <a:prstClr val="black"/>
              </a:solidFill>
            </a:endParaRPr>
          </a:p>
        </p:txBody>
      </p:sp>
      <p:sp>
        <p:nvSpPr>
          <p:cNvPr id="5125" name="Text Box 7"/>
          <p:cNvSpPr txBox="1">
            <a:spLocks noChangeArrowheads="1"/>
          </p:cNvSpPr>
          <p:nvPr/>
        </p:nvSpPr>
        <p:spPr bwMode="auto">
          <a:xfrm>
            <a:off x="244700" y="1455151"/>
            <a:ext cx="12504386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en-US" sz="7200" dirty="0" smtClean="0">
                <a:solidFill>
                  <a:srgbClr val="00B0F0"/>
                </a:solidFill>
              </a:rPr>
              <a:t>Ramy  und Maika </a:t>
            </a:r>
            <a:r>
              <a:rPr lang="de-DE" altLang="en-US" sz="7200" dirty="0" smtClean="0">
                <a:solidFill>
                  <a:srgbClr val="00B0F0"/>
                </a:solidFill>
              </a:rPr>
              <a:t>_______ </a:t>
            </a:r>
            <a:r>
              <a:rPr lang="de-DE" altLang="en-US" sz="7200" dirty="0" smtClean="0">
                <a:solidFill>
                  <a:srgbClr val="00B0F0"/>
                </a:solidFill>
              </a:rPr>
              <a:t>eine schicke Badehose kauf</a:t>
            </a:r>
            <a:r>
              <a:rPr lang="de-DE" altLang="en-US" sz="7200" u="sng" dirty="0" smtClean="0">
                <a:solidFill>
                  <a:srgbClr val="00B0F0"/>
                </a:solidFill>
              </a:rPr>
              <a:t>en</a:t>
            </a:r>
            <a:r>
              <a:rPr lang="de-DE" altLang="en-US" sz="7200" dirty="0" smtClean="0">
                <a:solidFill>
                  <a:srgbClr val="00B0F0"/>
                </a:solidFill>
              </a:rPr>
              <a:t>!</a:t>
            </a:r>
            <a:endParaRPr lang="en-US" altLang="en-US" sz="72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8249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ChangeArrowheads="1"/>
          </p:cNvSpPr>
          <p:nvPr/>
        </p:nvSpPr>
        <p:spPr bwMode="auto">
          <a:xfrm>
            <a:off x="8362682" y="1455151"/>
            <a:ext cx="20574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3600" dirty="0" err="1" smtClean="0">
                <a:solidFill>
                  <a:prstClr val="black"/>
                </a:solidFill>
              </a:rPr>
              <a:t>möchten</a:t>
            </a:r>
            <a:endParaRPr lang="en-US" altLang="en-US" sz="3600" dirty="0">
              <a:solidFill>
                <a:prstClr val="black"/>
              </a:solidFill>
            </a:endParaRPr>
          </a:p>
        </p:txBody>
      </p:sp>
      <p:sp>
        <p:nvSpPr>
          <p:cNvPr id="5123" name="Rectangle 5"/>
          <p:cNvSpPr>
            <a:spLocks noChangeArrowheads="1"/>
          </p:cNvSpPr>
          <p:nvPr/>
        </p:nvSpPr>
        <p:spPr bwMode="auto">
          <a:xfrm>
            <a:off x="4914900" y="5105400"/>
            <a:ext cx="20574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3600" dirty="0" err="1" smtClean="0">
                <a:solidFill>
                  <a:prstClr val="black"/>
                </a:solidFill>
              </a:rPr>
              <a:t>möchtest</a:t>
            </a:r>
            <a:endParaRPr lang="en-US" altLang="en-US" sz="3600" dirty="0">
              <a:solidFill>
                <a:prstClr val="black"/>
              </a:solidFill>
            </a:endParaRPr>
          </a:p>
        </p:txBody>
      </p:sp>
      <p:sp>
        <p:nvSpPr>
          <p:cNvPr id="5124" name="Rectangle 6"/>
          <p:cNvSpPr>
            <a:spLocks noChangeArrowheads="1"/>
          </p:cNvSpPr>
          <p:nvPr/>
        </p:nvSpPr>
        <p:spPr bwMode="auto">
          <a:xfrm>
            <a:off x="7584583" y="5105400"/>
            <a:ext cx="20574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3600" dirty="0" err="1" smtClean="0">
                <a:solidFill>
                  <a:prstClr val="black"/>
                </a:solidFill>
              </a:rPr>
              <a:t>möchtet</a:t>
            </a:r>
            <a:endParaRPr lang="en-US" altLang="en-US" sz="3600" dirty="0">
              <a:solidFill>
                <a:prstClr val="black"/>
              </a:solidFill>
            </a:endParaRPr>
          </a:p>
        </p:txBody>
      </p:sp>
      <p:sp>
        <p:nvSpPr>
          <p:cNvPr id="5125" name="Text Box 7"/>
          <p:cNvSpPr txBox="1">
            <a:spLocks noChangeArrowheads="1"/>
          </p:cNvSpPr>
          <p:nvPr/>
        </p:nvSpPr>
        <p:spPr bwMode="auto">
          <a:xfrm>
            <a:off x="244700" y="1455151"/>
            <a:ext cx="12504386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en-US" sz="7200" dirty="0" smtClean="0">
                <a:solidFill>
                  <a:srgbClr val="00B0F0"/>
                </a:solidFill>
              </a:rPr>
              <a:t>Ramy  und Maika _______ eine schicke Badehose kauf</a:t>
            </a:r>
            <a:r>
              <a:rPr lang="de-DE" altLang="en-US" sz="7200" u="sng" dirty="0" smtClean="0">
                <a:solidFill>
                  <a:srgbClr val="00B0F0"/>
                </a:solidFill>
              </a:rPr>
              <a:t>en</a:t>
            </a:r>
            <a:r>
              <a:rPr lang="de-DE" altLang="en-US" sz="7200" dirty="0" smtClean="0">
                <a:solidFill>
                  <a:srgbClr val="00B0F0"/>
                </a:solidFill>
              </a:rPr>
              <a:t>!</a:t>
            </a:r>
            <a:endParaRPr lang="en-US" altLang="en-US" sz="72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7427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ChangeArrowheads="1"/>
          </p:cNvSpPr>
          <p:nvPr/>
        </p:nvSpPr>
        <p:spPr bwMode="auto">
          <a:xfrm>
            <a:off x="2245217" y="5105400"/>
            <a:ext cx="20574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3600" dirty="0" err="1" smtClean="0">
                <a:solidFill>
                  <a:prstClr val="black"/>
                </a:solidFill>
              </a:rPr>
              <a:t>möchten</a:t>
            </a:r>
            <a:endParaRPr lang="en-US" altLang="en-US" sz="3600" dirty="0">
              <a:solidFill>
                <a:prstClr val="black"/>
              </a:solidFill>
            </a:endParaRPr>
          </a:p>
        </p:txBody>
      </p:sp>
      <p:sp>
        <p:nvSpPr>
          <p:cNvPr id="5123" name="Rectangle 5"/>
          <p:cNvSpPr>
            <a:spLocks noChangeArrowheads="1"/>
          </p:cNvSpPr>
          <p:nvPr/>
        </p:nvSpPr>
        <p:spPr bwMode="auto">
          <a:xfrm>
            <a:off x="4914900" y="5105400"/>
            <a:ext cx="20574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3600" dirty="0" err="1" smtClean="0">
                <a:solidFill>
                  <a:prstClr val="black"/>
                </a:solidFill>
              </a:rPr>
              <a:t>möchtest</a:t>
            </a:r>
            <a:endParaRPr lang="en-US" altLang="en-US" sz="3600" dirty="0">
              <a:solidFill>
                <a:prstClr val="black"/>
              </a:solidFill>
            </a:endParaRPr>
          </a:p>
        </p:txBody>
      </p:sp>
      <p:sp>
        <p:nvSpPr>
          <p:cNvPr id="5124" name="Rectangle 6"/>
          <p:cNvSpPr>
            <a:spLocks noChangeArrowheads="1"/>
          </p:cNvSpPr>
          <p:nvPr/>
        </p:nvSpPr>
        <p:spPr bwMode="auto">
          <a:xfrm>
            <a:off x="7584583" y="5105400"/>
            <a:ext cx="20574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3600" dirty="0" err="1" smtClean="0">
                <a:solidFill>
                  <a:prstClr val="black"/>
                </a:solidFill>
              </a:rPr>
              <a:t>möchtet</a:t>
            </a:r>
            <a:endParaRPr lang="en-US" altLang="en-US" sz="3600" dirty="0">
              <a:solidFill>
                <a:prstClr val="black"/>
              </a:solidFill>
            </a:endParaRPr>
          </a:p>
        </p:txBody>
      </p:sp>
      <p:sp>
        <p:nvSpPr>
          <p:cNvPr id="5125" name="Text Box 7"/>
          <p:cNvSpPr txBox="1">
            <a:spLocks noChangeArrowheads="1"/>
          </p:cNvSpPr>
          <p:nvPr/>
        </p:nvSpPr>
        <p:spPr bwMode="auto">
          <a:xfrm>
            <a:off x="244700" y="1455151"/>
            <a:ext cx="12504386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en-US" sz="7200" dirty="0" smtClean="0">
                <a:solidFill>
                  <a:srgbClr val="00B0F0"/>
                </a:solidFill>
              </a:rPr>
              <a:t>_______ du morgen einen Rock und Blazer kauf</a:t>
            </a:r>
            <a:r>
              <a:rPr lang="de-DE" altLang="en-US" sz="7200" u="sng" dirty="0" smtClean="0">
                <a:solidFill>
                  <a:srgbClr val="00B0F0"/>
                </a:solidFill>
              </a:rPr>
              <a:t>en</a:t>
            </a:r>
            <a:r>
              <a:rPr lang="de-DE" altLang="en-US" sz="7200" dirty="0" smtClean="0">
                <a:solidFill>
                  <a:srgbClr val="00B0F0"/>
                </a:solidFill>
              </a:rPr>
              <a:t>?</a:t>
            </a:r>
            <a:endParaRPr lang="en-US" altLang="en-US" sz="72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7835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ChangeArrowheads="1"/>
          </p:cNvSpPr>
          <p:nvPr/>
        </p:nvSpPr>
        <p:spPr bwMode="auto">
          <a:xfrm>
            <a:off x="2245217" y="5105400"/>
            <a:ext cx="20574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3600" dirty="0" err="1" smtClean="0">
                <a:solidFill>
                  <a:prstClr val="black"/>
                </a:solidFill>
              </a:rPr>
              <a:t>möchten</a:t>
            </a:r>
            <a:endParaRPr lang="en-US" altLang="en-US" sz="3600" dirty="0">
              <a:solidFill>
                <a:prstClr val="black"/>
              </a:solidFill>
            </a:endParaRPr>
          </a:p>
        </p:txBody>
      </p:sp>
      <p:sp>
        <p:nvSpPr>
          <p:cNvPr id="5123" name="Rectangle 5"/>
          <p:cNvSpPr>
            <a:spLocks noChangeArrowheads="1"/>
          </p:cNvSpPr>
          <p:nvPr/>
        </p:nvSpPr>
        <p:spPr bwMode="auto">
          <a:xfrm>
            <a:off x="1115633" y="1455151"/>
            <a:ext cx="20574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3600" dirty="0" err="1" smtClean="0">
                <a:solidFill>
                  <a:prstClr val="black"/>
                </a:solidFill>
              </a:rPr>
              <a:t>möchtest</a:t>
            </a:r>
            <a:endParaRPr lang="en-US" altLang="en-US" sz="3600" dirty="0">
              <a:solidFill>
                <a:prstClr val="black"/>
              </a:solidFill>
            </a:endParaRPr>
          </a:p>
        </p:txBody>
      </p:sp>
      <p:sp>
        <p:nvSpPr>
          <p:cNvPr id="5124" name="Rectangle 6"/>
          <p:cNvSpPr>
            <a:spLocks noChangeArrowheads="1"/>
          </p:cNvSpPr>
          <p:nvPr/>
        </p:nvSpPr>
        <p:spPr bwMode="auto">
          <a:xfrm>
            <a:off x="7584583" y="5105400"/>
            <a:ext cx="20574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3600" dirty="0" err="1" smtClean="0">
                <a:solidFill>
                  <a:prstClr val="black"/>
                </a:solidFill>
              </a:rPr>
              <a:t>möchtet</a:t>
            </a:r>
            <a:endParaRPr lang="en-US" altLang="en-US" sz="3600" dirty="0">
              <a:solidFill>
                <a:prstClr val="black"/>
              </a:solidFill>
            </a:endParaRPr>
          </a:p>
        </p:txBody>
      </p:sp>
      <p:sp>
        <p:nvSpPr>
          <p:cNvPr id="5125" name="Text Box 7"/>
          <p:cNvSpPr txBox="1">
            <a:spLocks noChangeArrowheads="1"/>
          </p:cNvSpPr>
          <p:nvPr/>
        </p:nvSpPr>
        <p:spPr bwMode="auto">
          <a:xfrm>
            <a:off x="244700" y="1455151"/>
            <a:ext cx="12504386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en-US" sz="7200" dirty="0" smtClean="0">
                <a:solidFill>
                  <a:srgbClr val="00B0F0"/>
                </a:solidFill>
              </a:rPr>
              <a:t>_______ du morgen einen Rock und Blazer kauf</a:t>
            </a:r>
            <a:r>
              <a:rPr lang="de-DE" altLang="en-US" sz="7200" u="sng" dirty="0" smtClean="0">
                <a:solidFill>
                  <a:srgbClr val="00B0F0"/>
                </a:solidFill>
              </a:rPr>
              <a:t>en</a:t>
            </a:r>
            <a:r>
              <a:rPr lang="de-DE" altLang="en-US" sz="7200" dirty="0" smtClean="0">
                <a:solidFill>
                  <a:srgbClr val="00B0F0"/>
                </a:solidFill>
              </a:rPr>
              <a:t>?</a:t>
            </a:r>
            <a:endParaRPr lang="en-US" altLang="en-US" sz="72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0205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05937" y="1756722"/>
            <a:ext cx="11354390" cy="424731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Schreiben</a:t>
            </a:r>
            <a:r>
              <a:rPr 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:  Was </a:t>
            </a:r>
            <a:r>
              <a:rPr lang="en-US" sz="5400" b="1" cap="none" spc="0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möchtest</a:t>
            </a:r>
            <a:r>
              <a:rPr 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 du </a:t>
            </a:r>
            <a:r>
              <a:rPr lang="en-US" sz="5400" b="1" cap="none" spc="0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bei</a:t>
            </a:r>
            <a:r>
              <a:rPr 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 </a:t>
            </a:r>
          </a:p>
          <a:p>
            <a:pPr algn="ctr"/>
            <a:r>
              <a:rPr lang="de-DE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Amazon kaufen?!</a:t>
            </a:r>
          </a:p>
          <a:p>
            <a:pPr algn="ctr"/>
            <a:r>
              <a:rPr lang="de-DE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Was möchtest du bei </a:t>
            </a:r>
          </a:p>
          <a:p>
            <a:pPr algn="ctr"/>
            <a:r>
              <a:rPr lang="de-DE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Hot Topic kaufen?</a:t>
            </a:r>
          </a:p>
          <a:p>
            <a:pPr algn="ctr"/>
            <a:r>
              <a:rPr lang="de-DE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Bei Forever 21?!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3091882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ChangeArrowheads="1"/>
          </p:cNvSpPr>
          <p:nvPr/>
        </p:nvSpPr>
        <p:spPr bwMode="auto">
          <a:xfrm>
            <a:off x="2438400" y="5105400"/>
            <a:ext cx="20574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3600" dirty="0" err="1" smtClean="0">
                <a:solidFill>
                  <a:prstClr val="black"/>
                </a:solidFill>
              </a:rPr>
              <a:t>ein</a:t>
            </a:r>
            <a:endParaRPr lang="en-US" altLang="en-US" sz="3600" dirty="0">
              <a:solidFill>
                <a:prstClr val="black"/>
              </a:solidFill>
            </a:endParaRPr>
          </a:p>
        </p:txBody>
      </p:sp>
      <p:sp>
        <p:nvSpPr>
          <p:cNvPr id="5123" name="Rectangle 5"/>
          <p:cNvSpPr>
            <a:spLocks noChangeArrowheads="1"/>
          </p:cNvSpPr>
          <p:nvPr/>
        </p:nvSpPr>
        <p:spPr bwMode="auto">
          <a:xfrm>
            <a:off x="5334000" y="2305345"/>
            <a:ext cx="20574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3600" dirty="0" err="1" smtClean="0">
                <a:solidFill>
                  <a:prstClr val="black"/>
                </a:solidFill>
              </a:rPr>
              <a:t>eine</a:t>
            </a:r>
            <a:endParaRPr lang="en-US" altLang="en-US" sz="3600" dirty="0">
              <a:solidFill>
                <a:prstClr val="black"/>
              </a:solidFill>
            </a:endParaRPr>
          </a:p>
        </p:txBody>
      </p:sp>
      <p:sp>
        <p:nvSpPr>
          <p:cNvPr id="5124" name="Rectangle 6"/>
          <p:cNvSpPr>
            <a:spLocks noChangeArrowheads="1"/>
          </p:cNvSpPr>
          <p:nvPr/>
        </p:nvSpPr>
        <p:spPr bwMode="auto">
          <a:xfrm>
            <a:off x="7391400" y="5105400"/>
            <a:ext cx="20574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3600" dirty="0" err="1" smtClean="0">
                <a:solidFill>
                  <a:prstClr val="black"/>
                </a:solidFill>
              </a:rPr>
              <a:t>einen</a:t>
            </a:r>
            <a:endParaRPr lang="en-US" altLang="en-US" sz="3600" dirty="0">
              <a:solidFill>
                <a:prstClr val="black"/>
              </a:solidFill>
            </a:endParaRPr>
          </a:p>
        </p:txBody>
      </p:sp>
      <p:sp>
        <p:nvSpPr>
          <p:cNvPr id="5125" name="Text Box 7"/>
          <p:cNvSpPr txBox="1">
            <a:spLocks noChangeArrowheads="1"/>
          </p:cNvSpPr>
          <p:nvPr/>
        </p:nvSpPr>
        <p:spPr bwMode="auto">
          <a:xfrm>
            <a:off x="850006" y="2305345"/>
            <a:ext cx="1173387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en-US" sz="7200" dirty="0" smtClean="0">
                <a:solidFill>
                  <a:srgbClr val="00B0F0"/>
                </a:solidFill>
              </a:rPr>
              <a:t>Ich kaufe ______ Bluse.</a:t>
            </a:r>
            <a:endParaRPr lang="en-US" altLang="en-US" sz="72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0357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ChangeArrowheads="1"/>
          </p:cNvSpPr>
          <p:nvPr/>
        </p:nvSpPr>
        <p:spPr bwMode="auto">
          <a:xfrm>
            <a:off x="2438400" y="5105400"/>
            <a:ext cx="20574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3600" dirty="0" err="1" smtClean="0">
                <a:solidFill>
                  <a:prstClr val="black"/>
                </a:solidFill>
              </a:rPr>
              <a:t>ein</a:t>
            </a:r>
            <a:endParaRPr lang="en-US" altLang="en-US" sz="3600" dirty="0">
              <a:solidFill>
                <a:prstClr val="black"/>
              </a:solidFill>
            </a:endParaRPr>
          </a:p>
        </p:txBody>
      </p:sp>
      <p:sp>
        <p:nvSpPr>
          <p:cNvPr id="5123" name="Rectangle 5"/>
          <p:cNvSpPr>
            <a:spLocks noChangeArrowheads="1"/>
          </p:cNvSpPr>
          <p:nvPr/>
        </p:nvSpPr>
        <p:spPr bwMode="auto">
          <a:xfrm>
            <a:off x="4953000" y="5105400"/>
            <a:ext cx="20574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3600" dirty="0" err="1" smtClean="0">
                <a:solidFill>
                  <a:prstClr val="black"/>
                </a:solidFill>
              </a:rPr>
              <a:t>eine</a:t>
            </a:r>
            <a:endParaRPr lang="en-US" altLang="en-US" sz="3600" dirty="0">
              <a:solidFill>
                <a:prstClr val="black"/>
              </a:solidFill>
            </a:endParaRPr>
          </a:p>
        </p:txBody>
      </p:sp>
      <p:sp>
        <p:nvSpPr>
          <p:cNvPr id="5124" name="Rectangle 6"/>
          <p:cNvSpPr>
            <a:spLocks noChangeArrowheads="1"/>
          </p:cNvSpPr>
          <p:nvPr/>
        </p:nvSpPr>
        <p:spPr bwMode="auto">
          <a:xfrm>
            <a:off x="7391400" y="5105400"/>
            <a:ext cx="20574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3600" dirty="0" err="1" smtClean="0">
                <a:solidFill>
                  <a:prstClr val="black"/>
                </a:solidFill>
              </a:rPr>
              <a:t>einen</a:t>
            </a:r>
            <a:endParaRPr lang="en-US" altLang="en-US" sz="3600" dirty="0">
              <a:solidFill>
                <a:prstClr val="black"/>
              </a:solidFill>
            </a:endParaRPr>
          </a:p>
        </p:txBody>
      </p:sp>
      <p:sp>
        <p:nvSpPr>
          <p:cNvPr id="5125" name="Text Box 7"/>
          <p:cNvSpPr txBox="1">
            <a:spLocks noChangeArrowheads="1"/>
          </p:cNvSpPr>
          <p:nvPr/>
        </p:nvSpPr>
        <p:spPr bwMode="auto">
          <a:xfrm>
            <a:off x="850006" y="2305345"/>
            <a:ext cx="1173387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en-US" sz="7200" dirty="0" smtClean="0">
                <a:solidFill>
                  <a:srgbClr val="00B0F0"/>
                </a:solidFill>
              </a:rPr>
              <a:t>Ich kaufe ______ </a:t>
            </a:r>
            <a:r>
              <a:rPr lang="de-DE" altLang="en-US" sz="7200" dirty="0" smtClean="0">
                <a:solidFill>
                  <a:srgbClr val="00B0F0"/>
                </a:solidFill>
              </a:rPr>
              <a:t>Mantel.</a:t>
            </a:r>
            <a:endParaRPr lang="en-US" altLang="en-US" sz="72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9717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ChangeArrowheads="1"/>
          </p:cNvSpPr>
          <p:nvPr/>
        </p:nvSpPr>
        <p:spPr bwMode="auto">
          <a:xfrm>
            <a:off x="2438400" y="5105400"/>
            <a:ext cx="20574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3600" dirty="0" err="1" smtClean="0">
                <a:solidFill>
                  <a:prstClr val="black"/>
                </a:solidFill>
              </a:rPr>
              <a:t>ein</a:t>
            </a:r>
            <a:endParaRPr lang="en-US" altLang="en-US" sz="3600" dirty="0">
              <a:solidFill>
                <a:prstClr val="black"/>
              </a:solidFill>
            </a:endParaRPr>
          </a:p>
        </p:txBody>
      </p:sp>
      <p:sp>
        <p:nvSpPr>
          <p:cNvPr id="5123" name="Rectangle 5"/>
          <p:cNvSpPr>
            <a:spLocks noChangeArrowheads="1"/>
          </p:cNvSpPr>
          <p:nvPr/>
        </p:nvSpPr>
        <p:spPr bwMode="auto">
          <a:xfrm>
            <a:off x="4953000" y="5105400"/>
            <a:ext cx="20574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3600" dirty="0" err="1" smtClean="0">
                <a:solidFill>
                  <a:prstClr val="black"/>
                </a:solidFill>
              </a:rPr>
              <a:t>eine</a:t>
            </a:r>
            <a:endParaRPr lang="en-US" altLang="en-US" sz="3600" dirty="0">
              <a:solidFill>
                <a:prstClr val="black"/>
              </a:solidFill>
            </a:endParaRPr>
          </a:p>
        </p:txBody>
      </p:sp>
      <p:sp>
        <p:nvSpPr>
          <p:cNvPr id="5124" name="Rectangle 6"/>
          <p:cNvSpPr>
            <a:spLocks noChangeArrowheads="1"/>
          </p:cNvSpPr>
          <p:nvPr/>
        </p:nvSpPr>
        <p:spPr bwMode="auto">
          <a:xfrm>
            <a:off x="5382295" y="2305345"/>
            <a:ext cx="20574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3600" dirty="0" err="1" smtClean="0">
                <a:solidFill>
                  <a:prstClr val="black"/>
                </a:solidFill>
              </a:rPr>
              <a:t>einen</a:t>
            </a:r>
            <a:endParaRPr lang="en-US" altLang="en-US" sz="3600" dirty="0">
              <a:solidFill>
                <a:prstClr val="black"/>
              </a:solidFill>
            </a:endParaRPr>
          </a:p>
        </p:txBody>
      </p:sp>
      <p:sp>
        <p:nvSpPr>
          <p:cNvPr id="5125" name="Text Box 7"/>
          <p:cNvSpPr txBox="1">
            <a:spLocks noChangeArrowheads="1"/>
          </p:cNvSpPr>
          <p:nvPr/>
        </p:nvSpPr>
        <p:spPr bwMode="auto">
          <a:xfrm>
            <a:off x="850006" y="2305345"/>
            <a:ext cx="1173387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en-US" sz="7200" dirty="0" smtClean="0">
                <a:solidFill>
                  <a:srgbClr val="00B0F0"/>
                </a:solidFill>
              </a:rPr>
              <a:t>Ich kaufe ______ Mantel.</a:t>
            </a:r>
            <a:endParaRPr lang="en-US" altLang="en-US" sz="72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9630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ChangeArrowheads="1"/>
          </p:cNvSpPr>
          <p:nvPr/>
        </p:nvSpPr>
        <p:spPr bwMode="auto">
          <a:xfrm>
            <a:off x="2438400" y="5105400"/>
            <a:ext cx="20574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3600" dirty="0" err="1" smtClean="0">
                <a:solidFill>
                  <a:prstClr val="black"/>
                </a:solidFill>
              </a:rPr>
              <a:t>ein</a:t>
            </a:r>
            <a:endParaRPr lang="en-US" altLang="en-US" sz="3600" dirty="0">
              <a:solidFill>
                <a:prstClr val="black"/>
              </a:solidFill>
            </a:endParaRPr>
          </a:p>
        </p:txBody>
      </p:sp>
      <p:sp>
        <p:nvSpPr>
          <p:cNvPr id="5123" name="Rectangle 5"/>
          <p:cNvSpPr>
            <a:spLocks noChangeArrowheads="1"/>
          </p:cNvSpPr>
          <p:nvPr/>
        </p:nvSpPr>
        <p:spPr bwMode="auto">
          <a:xfrm>
            <a:off x="4953000" y="5105400"/>
            <a:ext cx="20574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3600" dirty="0" err="1" smtClean="0">
                <a:solidFill>
                  <a:prstClr val="black"/>
                </a:solidFill>
              </a:rPr>
              <a:t>eine</a:t>
            </a:r>
            <a:endParaRPr lang="en-US" altLang="en-US" sz="3600" dirty="0">
              <a:solidFill>
                <a:prstClr val="black"/>
              </a:solidFill>
            </a:endParaRPr>
          </a:p>
        </p:txBody>
      </p:sp>
      <p:sp>
        <p:nvSpPr>
          <p:cNvPr id="5124" name="Rectangle 6"/>
          <p:cNvSpPr>
            <a:spLocks noChangeArrowheads="1"/>
          </p:cNvSpPr>
          <p:nvPr/>
        </p:nvSpPr>
        <p:spPr bwMode="auto">
          <a:xfrm>
            <a:off x="7391400" y="5105400"/>
            <a:ext cx="20574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3600" dirty="0" err="1" smtClean="0">
                <a:solidFill>
                  <a:prstClr val="black"/>
                </a:solidFill>
              </a:rPr>
              <a:t>einen</a:t>
            </a:r>
            <a:endParaRPr lang="en-US" altLang="en-US" sz="3600" dirty="0">
              <a:solidFill>
                <a:prstClr val="black"/>
              </a:solidFill>
            </a:endParaRPr>
          </a:p>
        </p:txBody>
      </p:sp>
      <p:sp>
        <p:nvSpPr>
          <p:cNvPr id="5125" name="Text Box 7"/>
          <p:cNvSpPr txBox="1">
            <a:spLocks noChangeArrowheads="1"/>
          </p:cNvSpPr>
          <p:nvPr/>
        </p:nvSpPr>
        <p:spPr bwMode="auto">
          <a:xfrm>
            <a:off x="850006" y="2305345"/>
            <a:ext cx="11733875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en-US" sz="7200" dirty="0" smtClean="0">
                <a:solidFill>
                  <a:srgbClr val="00B0F0"/>
                </a:solidFill>
              </a:rPr>
              <a:t>Heute trage ich ______ Schal.</a:t>
            </a:r>
            <a:endParaRPr lang="en-US" altLang="en-US" sz="72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9489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ChangeArrowheads="1"/>
          </p:cNvSpPr>
          <p:nvPr/>
        </p:nvSpPr>
        <p:spPr bwMode="auto">
          <a:xfrm>
            <a:off x="2438400" y="5105400"/>
            <a:ext cx="20574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3600" dirty="0" err="1" smtClean="0">
                <a:solidFill>
                  <a:prstClr val="black"/>
                </a:solidFill>
              </a:rPr>
              <a:t>ein</a:t>
            </a:r>
            <a:endParaRPr lang="en-US" altLang="en-US" sz="3600" dirty="0">
              <a:solidFill>
                <a:prstClr val="black"/>
              </a:solidFill>
            </a:endParaRPr>
          </a:p>
        </p:txBody>
      </p:sp>
      <p:sp>
        <p:nvSpPr>
          <p:cNvPr id="5123" name="Rectangle 5"/>
          <p:cNvSpPr>
            <a:spLocks noChangeArrowheads="1"/>
          </p:cNvSpPr>
          <p:nvPr/>
        </p:nvSpPr>
        <p:spPr bwMode="auto">
          <a:xfrm>
            <a:off x="4953000" y="5105400"/>
            <a:ext cx="20574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3600" dirty="0" err="1" smtClean="0">
                <a:solidFill>
                  <a:prstClr val="black"/>
                </a:solidFill>
              </a:rPr>
              <a:t>eine</a:t>
            </a:r>
            <a:endParaRPr lang="en-US" altLang="en-US" sz="3600" dirty="0">
              <a:solidFill>
                <a:prstClr val="black"/>
              </a:solidFill>
            </a:endParaRPr>
          </a:p>
        </p:txBody>
      </p:sp>
      <p:sp>
        <p:nvSpPr>
          <p:cNvPr id="5124" name="Rectangle 6"/>
          <p:cNvSpPr>
            <a:spLocks noChangeArrowheads="1"/>
          </p:cNvSpPr>
          <p:nvPr/>
        </p:nvSpPr>
        <p:spPr bwMode="auto">
          <a:xfrm>
            <a:off x="7893676" y="2305345"/>
            <a:ext cx="20574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3600" dirty="0" err="1" smtClean="0">
                <a:solidFill>
                  <a:prstClr val="black"/>
                </a:solidFill>
              </a:rPr>
              <a:t>einen</a:t>
            </a:r>
            <a:endParaRPr lang="en-US" altLang="en-US" sz="3600" dirty="0">
              <a:solidFill>
                <a:prstClr val="black"/>
              </a:solidFill>
            </a:endParaRPr>
          </a:p>
        </p:txBody>
      </p:sp>
      <p:sp>
        <p:nvSpPr>
          <p:cNvPr id="5125" name="Text Box 7"/>
          <p:cNvSpPr txBox="1">
            <a:spLocks noChangeArrowheads="1"/>
          </p:cNvSpPr>
          <p:nvPr/>
        </p:nvSpPr>
        <p:spPr bwMode="auto">
          <a:xfrm>
            <a:off x="850006" y="2305345"/>
            <a:ext cx="11733875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en-US" sz="7200" dirty="0" smtClean="0">
                <a:solidFill>
                  <a:srgbClr val="00B0F0"/>
                </a:solidFill>
              </a:rPr>
              <a:t>Heute trage ich ______ Schal.</a:t>
            </a:r>
            <a:endParaRPr lang="en-US" altLang="en-US" sz="72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9949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ChangeArrowheads="1"/>
          </p:cNvSpPr>
          <p:nvPr/>
        </p:nvSpPr>
        <p:spPr bwMode="auto">
          <a:xfrm>
            <a:off x="2438400" y="5105400"/>
            <a:ext cx="20574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3600" dirty="0" err="1" smtClean="0">
                <a:solidFill>
                  <a:prstClr val="black"/>
                </a:solidFill>
              </a:rPr>
              <a:t>ein</a:t>
            </a:r>
            <a:endParaRPr lang="en-US" altLang="en-US" sz="3600" dirty="0">
              <a:solidFill>
                <a:prstClr val="black"/>
              </a:solidFill>
            </a:endParaRPr>
          </a:p>
        </p:txBody>
      </p:sp>
      <p:sp>
        <p:nvSpPr>
          <p:cNvPr id="5123" name="Rectangle 5"/>
          <p:cNvSpPr>
            <a:spLocks noChangeArrowheads="1"/>
          </p:cNvSpPr>
          <p:nvPr/>
        </p:nvSpPr>
        <p:spPr bwMode="auto">
          <a:xfrm>
            <a:off x="4953000" y="5105400"/>
            <a:ext cx="20574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3600" dirty="0" err="1" smtClean="0">
                <a:solidFill>
                  <a:prstClr val="black"/>
                </a:solidFill>
              </a:rPr>
              <a:t>eine</a:t>
            </a:r>
            <a:endParaRPr lang="en-US" altLang="en-US" sz="3600" dirty="0">
              <a:solidFill>
                <a:prstClr val="black"/>
              </a:solidFill>
            </a:endParaRPr>
          </a:p>
        </p:txBody>
      </p:sp>
      <p:sp>
        <p:nvSpPr>
          <p:cNvPr id="5124" name="Rectangle 6"/>
          <p:cNvSpPr>
            <a:spLocks noChangeArrowheads="1"/>
          </p:cNvSpPr>
          <p:nvPr/>
        </p:nvSpPr>
        <p:spPr bwMode="auto">
          <a:xfrm>
            <a:off x="7391400" y="5105400"/>
            <a:ext cx="20574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3600" dirty="0" err="1" smtClean="0">
                <a:solidFill>
                  <a:prstClr val="black"/>
                </a:solidFill>
              </a:rPr>
              <a:t>einen</a:t>
            </a:r>
            <a:endParaRPr lang="en-US" altLang="en-US" sz="3600" dirty="0">
              <a:solidFill>
                <a:prstClr val="black"/>
              </a:solidFill>
            </a:endParaRPr>
          </a:p>
        </p:txBody>
      </p:sp>
      <p:sp>
        <p:nvSpPr>
          <p:cNvPr id="5125" name="Text Box 7"/>
          <p:cNvSpPr txBox="1">
            <a:spLocks noChangeArrowheads="1"/>
          </p:cNvSpPr>
          <p:nvPr/>
        </p:nvSpPr>
        <p:spPr bwMode="auto">
          <a:xfrm>
            <a:off x="850006" y="2305345"/>
            <a:ext cx="11733875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en-US" sz="7200" dirty="0" smtClean="0">
                <a:solidFill>
                  <a:srgbClr val="00B0F0"/>
                </a:solidFill>
              </a:rPr>
              <a:t>Heute </a:t>
            </a:r>
            <a:r>
              <a:rPr lang="de-DE" altLang="en-US" sz="7200" dirty="0" smtClean="0">
                <a:solidFill>
                  <a:srgbClr val="00B0F0"/>
                </a:solidFill>
              </a:rPr>
              <a:t>trägt Susi </a:t>
            </a:r>
            <a:r>
              <a:rPr lang="de-DE" altLang="en-US" sz="7200" dirty="0" smtClean="0">
                <a:solidFill>
                  <a:srgbClr val="00B0F0"/>
                </a:solidFill>
              </a:rPr>
              <a:t>______ </a:t>
            </a:r>
            <a:r>
              <a:rPr lang="de-DE" altLang="en-US" sz="7200" dirty="0" smtClean="0">
                <a:solidFill>
                  <a:srgbClr val="00B0F0"/>
                </a:solidFill>
              </a:rPr>
              <a:t>Rock.</a:t>
            </a:r>
            <a:endParaRPr lang="en-US" altLang="en-US" sz="72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3605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Vapor Trail</Template>
  <TotalTime>283</TotalTime>
  <Words>346</Words>
  <Application>Microsoft Office PowerPoint</Application>
  <PresentationFormat>Widescreen</PresentationFormat>
  <Paragraphs>141</Paragraphs>
  <Slides>34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8" baseType="lpstr">
      <vt:lpstr>Arial</vt:lpstr>
      <vt:lpstr>Century Gothic</vt:lpstr>
      <vt:lpstr>Comic Sans MS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Was möchtest du kaufen?!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Kelsey Ehnle</dc:creator>
  <cp:lastModifiedBy>Kelsey Ehnle</cp:lastModifiedBy>
  <cp:revision>3</cp:revision>
  <dcterms:created xsi:type="dcterms:W3CDTF">2017-01-31T13:00:08Z</dcterms:created>
  <dcterms:modified xsi:type="dcterms:W3CDTF">2017-01-31T17:44:08Z</dcterms:modified>
</cp:coreProperties>
</file>