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8" r:id="rId2"/>
    <p:sldId id="274" r:id="rId3"/>
    <p:sldId id="275" r:id="rId4"/>
    <p:sldId id="273" r:id="rId5"/>
    <p:sldId id="272" r:id="rId6"/>
    <p:sldId id="269" r:id="rId7"/>
    <p:sldId id="270" r:id="rId8"/>
    <p:sldId id="271" r:id="rId9"/>
    <p:sldId id="276" r:id="rId10"/>
    <p:sldId id="277" r:id="rId11"/>
    <p:sldId id="258" r:id="rId12"/>
    <p:sldId id="259" r:id="rId13"/>
    <p:sldId id="260" r:id="rId14"/>
    <p:sldId id="261" r:id="rId15"/>
    <p:sldId id="262" r:id="rId16"/>
    <p:sldId id="263" r:id="rId17"/>
    <p:sldId id="257" r:id="rId18"/>
    <p:sldId id="264" r:id="rId19"/>
    <p:sldId id="265" r:id="rId20"/>
    <p:sldId id="266" r:id="rId21"/>
    <p:sldId id="267" r:id="rId22"/>
    <p:sldId id="26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 varScale="1">
        <p:scale>
          <a:sx n="47" d="100"/>
          <a:sy n="47" d="100"/>
        </p:scale>
        <p:origin x="12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77065" y="569575"/>
            <a:ext cx="39565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Jetzt</a:t>
            </a:r>
            <a:r>
              <a:rPr lang="de-DE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machen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2483" y="1595021"/>
            <a:ext cx="105257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 smtClean="0"/>
              <a:t>Folders checken!!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 smtClean="0"/>
              <a:t>Taefelchen raus haben!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 smtClean="0"/>
              <a:t>Du hast einen dummen Freund/eine dumme Freundin!  Er/Sie braucht Hilfe!!  Gib ihm/ihr Ratschläge!!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800" dirty="0" smtClean="0"/>
              <a:t>Sie isst sehr viele Hamburgers, Bonbons und Pizza und trinkt nur Soda!  Was soll sie tun?!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800" dirty="0" smtClean="0"/>
              <a:t>Sie ist immer müde!  Was soll sie tun?!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800" dirty="0" smtClean="0"/>
              <a:t>Er wird zu dick!!  Was soll er tun?!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800" dirty="0" smtClean="0"/>
              <a:t>Er ist schwindeling und hat Fieber.  Er kann nicht lange stehen, ist erschöpft und hat Schnupfen.  Er hat auch Husten, und der Kopf tut ihm weh.  Was soll er tun?!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8073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2720" y="1964267"/>
            <a:ext cx="9717405" cy="2421464"/>
          </a:xfrm>
        </p:spPr>
        <p:txBody>
          <a:bodyPr/>
          <a:lstStyle/>
          <a:p>
            <a:r>
              <a:rPr lang="de-DE" dirty="0" smtClean="0"/>
              <a:t>Krankheiten: was soll ich tun?!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57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grippe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21050" y="2065867"/>
            <a:ext cx="6371590" cy="364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36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erkältung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2906" y="2065867"/>
            <a:ext cx="6282374" cy="421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18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 krebs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2587" y="2065867"/>
            <a:ext cx="7497851" cy="36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17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halsentzündung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9492" y="2141538"/>
            <a:ext cx="4604041" cy="36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62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 herzinfarkt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23799" y="2065867"/>
            <a:ext cx="4055428" cy="437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01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 gebrochenes bein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0667" y="2141538"/>
            <a:ext cx="6281690" cy="36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depression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9140" y="2065867"/>
            <a:ext cx="8344746" cy="417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7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Eine angststörung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400" y="1996718"/>
            <a:ext cx="6929503" cy="411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31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Eine Schlafstörung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1648" y="2065867"/>
            <a:ext cx="6126511" cy="407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17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http://www.eslkidstuff.com/images/toothach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914400"/>
            <a:ext cx="6781800" cy="4133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755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Was </a:t>
            </a:r>
            <a:r>
              <a:rPr lang="en-US" dirty="0" err="1" smtClean="0">
                <a:solidFill>
                  <a:srgbClr val="FFC000"/>
                </a:solidFill>
              </a:rPr>
              <a:t>soll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ich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tun</a:t>
            </a:r>
            <a:r>
              <a:rPr lang="en-US" dirty="0" smtClean="0">
                <a:solidFill>
                  <a:srgbClr val="FFC000"/>
                </a:solidFill>
              </a:rPr>
              <a:t>?  Hast du </a:t>
            </a:r>
            <a:r>
              <a:rPr lang="en-US" dirty="0" err="1" smtClean="0">
                <a:solidFill>
                  <a:srgbClr val="FFC000"/>
                </a:solidFill>
              </a:rPr>
              <a:t>einen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Ratschlag</a:t>
            </a:r>
            <a:r>
              <a:rPr lang="en-US" dirty="0" smtClean="0">
                <a:solidFill>
                  <a:srgbClr val="FFC000"/>
                </a:solidFill>
              </a:rPr>
              <a:t>?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6713" y="1663674"/>
            <a:ext cx="8229600" cy="5029200"/>
          </a:xfrm>
        </p:spPr>
        <p:txBody>
          <a:bodyPr>
            <a:normAutofit/>
          </a:bodyPr>
          <a:lstStyle/>
          <a:p>
            <a:r>
              <a:rPr lang="en-US" sz="2800" dirty="0"/>
              <a:t>Anna / </a:t>
            </a:r>
            <a:r>
              <a:rPr lang="en-US" sz="2800" dirty="0" err="1"/>
              <a:t>trinken</a:t>
            </a:r>
            <a:r>
              <a:rPr lang="en-US" sz="2800" dirty="0"/>
              <a:t> / </a:t>
            </a:r>
            <a:r>
              <a:rPr lang="en-US" sz="2800" dirty="0" err="1"/>
              <a:t>Hustensaft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Sven / </a:t>
            </a:r>
            <a:r>
              <a:rPr lang="en-US" sz="2800" dirty="0" err="1"/>
              <a:t>Asperin</a:t>
            </a:r>
            <a:r>
              <a:rPr lang="en-US" sz="2800" dirty="0"/>
              <a:t> / </a:t>
            </a:r>
            <a:r>
              <a:rPr lang="en-US" sz="2800" dirty="0" err="1"/>
              <a:t>nehmen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 err="1"/>
              <a:t>Gerd</a:t>
            </a:r>
            <a:r>
              <a:rPr lang="en-US" sz="2800" dirty="0"/>
              <a:t> /  </a:t>
            </a:r>
            <a:r>
              <a:rPr lang="en-US" sz="2800" dirty="0" err="1"/>
              <a:t>nicht</a:t>
            </a:r>
            <a:r>
              <a:rPr lang="en-US" sz="2800" dirty="0"/>
              <a:t> / </a:t>
            </a:r>
            <a:r>
              <a:rPr lang="en-US" sz="2800" dirty="0" err="1"/>
              <a:t>gehen</a:t>
            </a:r>
            <a:r>
              <a:rPr lang="en-US" sz="2800" dirty="0"/>
              <a:t> / </a:t>
            </a:r>
            <a:r>
              <a:rPr lang="en-US" sz="2800" dirty="0" err="1"/>
              <a:t>zur</a:t>
            </a:r>
            <a:r>
              <a:rPr lang="en-US" sz="2800" dirty="0"/>
              <a:t> </a:t>
            </a:r>
            <a:r>
              <a:rPr lang="en-US" sz="2800" dirty="0" err="1"/>
              <a:t>Schule</a:t>
            </a:r>
            <a:endParaRPr lang="en-US" sz="2800" dirty="0"/>
          </a:p>
          <a:p>
            <a:pPr>
              <a:buNone/>
            </a:pPr>
            <a:endParaRPr lang="en-US" sz="2800" dirty="0"/>
          </a:p>
          <a:p>
            <a:r>
              <a:rPr lang="en-US" sz="2800" dirty="0"/>
              <a:t>Rudi / </a:t>
            </a:r>
            <a:r>
              <a:rPr lang="en-US" sz="2800" dirty="0" err="1"/>
              <a:t>machen</a:t>
            </a:r>
            <a:r>
              <a:rPr lang="en-US" sz="2800" dirty="0"/>
              <a:t> / </a:t>
            </a:r>
            <a:r>
              <a:rPr lang="en-US" sz="2800" dirty="0" err="1"/>
              <a:t>eine</a:t>
            </a:r>
            <a:r>
              <a:rPr lang="en-US" sz="2800" dirty="0"/>
              <a:t> </a:t>
            </a:r>
            <a:r>
              <a:rPr lang="en-US" sz="2800" dirty="0" err="1"/>
              <a:t>Kur</a:t>
            </a:r>
            <a:r>
              <a:rPr lang="en-US" sz="2800" dirty="0"/>
              <a:t> / </a:t>
            </a:r>
            <a:r>
              <a:rPr lang="en-US" sz="2800" dirty="0" err="1"/>
              <a:t>im</a:t>
            </a:r>
            <a:r>
              <a:rPr lang="en-US" sz="2800" dirty="0"/>
              <a:t> </a:t>
            </a:r>
            <a:r>
              <a:rPr lang="en-US" sz="2800" dirty="0" err="1"/>
              <a:t>Schwarzwald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 err="1"/>
              <a:t>Jakob</a:t>
            </a:r>
            <a:r>
              <a:rPr lang="en-US" sz="2800" dirty="0"/>
              <a:t> / ins </a:t>
            </a:r>
            <a:r>
              <a:rPr lang="en-US" sz="2800" dirty="0" err="1"/>
              <a:t>Bett</a:t>
            </a:r>
            <a:r>
              <a:rPr lang="en-US" sz="2800" dirty="0"/>
              <a:t> / </a:t>
            </a:r>
            <a:r>
              <a:rPr lang="en-US" sz="2800" dirty="0" err="1"/>
              <a:t>legen</a:t>
            </a:r>
            <a:r>
              <a:rPr lang="en-US" sz="2800" dirty="0"/>
              <a:t> / </a:t>
            </a:r>
            <a:r>
              <a:rPr lang="en-US" sz="2800" dirty="0" err="1"/>
              <a:t>dich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26300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Was </a:t>
            </a:r>
            <a:r>
              <a:rPr lang="en-US" dirty="0" err="1" smtClean="0">
                <a:solidFill>
                  <a:srgbClr val="FFC000"/>
                </a:solidFill>
              </a:rPr>
              <a:t>soll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ich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tun</a:t>
            </a:r>
            <a:r>
              <a:rPr lang="en-US" dirty="0" smtClean="0">
                <a:solidFill>
                  <a:srgbClr val="FFC000"/>
                </a:solidFill>
              </a:rPr>
              <a:t>?  Hast du </a:t>
            </a:r>
            <a:r>
              <a:rPr lang="en-US" dirty="0" err="1" smtClean="0">
                <a:solidFill>
                  <a:srgbClr val="FFC000"/>
                </a:solidFill>
              </a:rPr>
              <a:t>einen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Ratschlag</a:t>
            </a:r>
            <a:r>
              <a:rPr lang="en-US" dirty="0" smtClean="0">
                <a:solidFill>
                  <a:srgbClr val="FFC000"/>
                </a:solidFill>
              </a:rPr>
              <a:t>?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6713" y="1674707"/>
            <a:ext cx="8229600" cy="5257800"/>
          </a:xfrm>
        </p:spPr>
        <p:txBody>
          <a:bodyPr>
            <a:normAutofit/>
          </a:bodyPr>
          <a:lstStyle/>
          <a:p>
            <a:r>
              <a:rPr lang="en-US" sz="2800" dirty="0"/>
              <a:t>Marianne / </a:t>
            </a:r>
            <a:r>
              <a:rPr lang="en-US" sz="2800" dirty="0" err="1"/>
              <a:t>lesen</a:t>
            </a:r>
            <a:r>
              <a:rPr lang="en-US" sz="2800" dirty="0"/>
              <a:t> / </a:t>
            </a:r>
            <a:r>
              <a:rPr lang="en-US" sz="2800" dirty="0" err="1"/>
              <a:t>ein</a:t>
            </a:r>
            <a:r>
              <a:rPr lang="en-US" sz="2800" dirty="0"/>
              <a:t> </a:t>
            </a:r>
            <a:r>
              <a:rPr lang="en-US" sz="2800" dirty="0" err="1"/>
              <a:t>Buch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 err="1"/>
              <a:t>Zu</a:t>
            </a:r>
            <a:r>
              <a:rPr lang="en-US" sz="2800" dirty="0"/>
              <a:t> </a:t>
            </a:r>
            <a:r>
              <a:rPr lang="en-US" sz="2800" dirty="0" err="1"/>
              <a:t>Hause</a:t>
            </a:r>
            <a:r>
              <a:rPr lang="en-US" sz="2800" dirty="0"/>
              <a:t> / </a:t>
            </a:r>
            <a:r>
              <a:rPr lang="en-US" sz="2800" dirty="0" err="1"/>
              <a:t>bleiben</a:t>
            </a:r>
            <a:r>
              <a:rPr lang="en-US" sz="2800" dirty="0"/>
              <a:t> / Susi </a:t>
            </a:r>
          </a:p>
          <a:p>
            <a:endParaRPr lang="en-US" sz="2800" dirty="0"/>
          </a:p>
          <a:p>
            <a:r>
              <a:rPr lang="en-US" sz="2800" dirty="0"/>
              <a:t>Dirk / </a:t>
            </a:r>
            <a:r>
              <a:rPr lang="en-US" sz="2800" dirty="0" err="1"/>
              <a:t>keine</a:t>
            </a:r>
            <a:r>
              <a:rPr lang="en-US" sz="2800" dirty="0"/>
              <a:t> Bonbons / </a:t>
            </a:r>
            <a:r>
              <a:rPr lang="en-US" sz="2800" dirty="0" err="1"/>
              <a:t>essen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Sabine / </a:t>
            </a:r>
            <a:r>
              <a:rPr lang="en-US" sz="2800" dirty="0" err="1"/>
              <a:t>deine</a:t>
            </a:r>
            <a:r>
              <a:rPr lang="en-US" sz="2800" dirty="0"/>
              <a:t> Mutter / (an)</a:t>
            </a:r>
            <a:r>
              <a:rPr lang="en-US" sz="2800" dirty="0" err="1"/>
              <a:t>rufen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Maria/ (</a:t>
            </a:r>
            <a:r>
              <a:rPr lang="en-US" sz="2800" dirty="0" err="1"/>
              <a:t>aus</a:t>
            </a:r>
            <a:r>
              <a:rPr lang="en-US" sz="2800" dirty="0"/>
              <a:t>)</a:t>
            </a:r>
            <a:r>
              <a:rPr lang="en-US" sz="2800" dirty="0" err="1"/>
              <a:t>ruhen</a:t>
            </a:r>
            <a:r>
              <a:rPr lang="en-US" sz="2800" dirty="0"/>
              <a:t> / </a:t>
            </a:r>
            <a:r>
              <a:rPr lang="en-US" sz="2800" dirty="0" err="1"/>
              <a:t>zu</a:t>
            </a:r>
            <a:r>
              <a:rPr lang="en-US" sz="2800" dirty="0"/>
              <a:t> </a:t>
            </a:r>
            <a:r>
              <a:rPr lang="en-US" sz="2800" dirty="0" err="1"/>
              <a:t>Hause</a:t>
            </a:r>
            <a:r>
              <a:rPr lang="en-US" sz="2800" dirty="0"/>
              <a:t> / </a:t>
            </a:r>
            <a:r>
              <a:rPr lang="en-US" sz="2800" dirty="0" err="1"/>
              <a:t>dich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64135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C000"/>
                </a:solidFill>
              </a:rPr>
              <a:t>Hilfe</a:t>
            </a:r>
            <a:r>
              <a:rPr lang="en-US" dirty="0" smtClean="0">
                <a:solidFill>
                  <a:srgbClr val="FFC000"/>
                </a:solidFill>
              </a:rPr>
              <a:t>!  </a:t>
            </a:r>
            <a:r>
              <a:rPr lang="en-US" dirty="0" err="1" smtClean="0">
                <a:solidFill>
                  <a:srgbClr val="FFC000"/>
                </a:solidFill>
              </a:rPr>
              <a:t>Ich</a:t>
            </a:r>
            <a:r>
              <a:rPr lang="en-US" dirty="0" smtClean="0">
                <a:solidFill>
                  <a:srgbClr val="FFC000"/>
                </a:solidFill>
              </a:rPr>
              <a:t> f</a:t>
            </a:r>
            <a:r>
              <a:rPr lang="hu-HU" dirty="0" smtClean="0">
                <a:solidFill>
                  <a:srgbClr val="FFC000"/>
                </a:solidFill>
              </a:rPr>
              <a:t>ű</a:t>
            </a:r>
            <a:r>
              <a:rPr lang="en-US" dirty="0" err="1" smtClean="0">
                <a:solidFill>
                  <a:srgbClr val="FFC000"/>
                </a:solidFill>
              </a:rPr>
              <a:t>hle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mich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nicht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wohl</a:t>
            </a:r>
            <a:r>
              <a:rPr lang="en-US" dirty="0" smtClean="0">
                <a:solidFill>
                  <a:srgbClr val="FFC000"/>
                </a:solidFill>
              </a:rPr>
              <a:t>.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330960"/>
            <a:ext cx="8534400" cy="5257800"/>
          </a:xfrm>
        </p:spPr>
        <p:txBody>
          <a:bodyPr>
            <a:normAutofit/>
          </a:bodyPr>
          <a:lstStyle/>
          <a:p>
            <a:r>
              <a:rPr lang="en-US" sz="2800" dirty="0" err="1"/>
              <a:t>Ich</a:t>
            </a:r>
            <a:r>
              <a:rPr lang="en-US" sz="2800" dirty="0"/>
              <a:t> </a:t>
            </a:r>
            <a:r>
              <a:rPr lang="en-US" sz="2800" dirty="0" err="1"/>
              <a:t>habe</a:t>
            </a:r>
            <a:r>
              <a:rPr lang="en-US" sz="2800" dirty="0"/>
              <a:t> </a:t>
            </a:r>
            <a:r>
              <a:rPr lang="en-US" sz="2800" dirty="0" err="1"/>
              <a:t>Bauchschmerzen</a:t>
            </a:r>
            <a:r>
              <a:rPr lang="en-US" sz="2800" dirty="0"/>
              <a:t>.  Was </a:t>
            </a:r>
            <a:r>
              <a:rPr lang="en-US" sz="2800" dirty="0" err="1"/>
              <a:t>soll</a:t>
            </a:r>
            <a:r>
              <a:rPr lang="en-US" sz="2800" dirty="0"/>
              <a:t> </a:t>
            </a:r>
            <a:r>
              <a:rPr lang="en-US" sz="2800" dirty="0" err="1"/>
              <a:t>ich</a:t>
            </a:r>
            <a:r>
              <a:rPr lang="en-US" sz="2800" dirty="0"/>
              <a:t> </a:t>
            </a:r>
            <a:r>
              <a:rPr lang="en-US" sz="2800" dirty="0" err="1"/>
              <a:t>tun</a:t>
            </a:r>
            <a:r>
              <a:rPr lang="en-US" sz="2800" dirty="0"/>
              <a:t>?</a:t>
            </a:r>
          </a:p>
          <a:p>
            <a:endParaRPr lang="en-US" sz="2800" dirty="0"/>
          </a:p>
          <a:p>
            <a:r>
              <a:rPr lang="en-US" sz="2800" dirty="0" err="1"/>
              <a:t>Ich</a:t>
            </a:r>
            <a:r>
              <a:rPr lang="en-US" sz="2800" dirty="0"/>
              <a:t> </a:t>
            </a:r>
            <a:r>
              <a:rPr lang="en-US" sz="2800" dirty="0" err="1"/>
              <a:t>habe</a:t>
            </a:r>
            <a:r>
              <a:rPr lang="en-US" sz="2800" dirty="0"/>
              <a:t> </a:t>
            </a:r>
            <a:r>
              <a:rPr lang="en-US" sz="2800" dirty="0" err="1"/>
              <a:t>Fieber</a:t>
            </a:r>
            <a:r>
              <a:rPr lang="en-US" sz="2800" dirty="0"/>
              <a:t>.  Was </a:t>
            </a:r>
            <a:r>
              <a:rPr lang="en-US" sz="2800" dirty="0" err="1"/>
              <a:t>soll</a:t>
            </a:r>
            <a:r>
              <a:rPr lang="en-US" sz="2800" dirty="0"/>
              <a:t> </a:t>
            </a:r>
            <a:r>
              <a:rPr lang="en-US" sz="2800" dirty="0" err="1"/>
              <a:t>ich</a:t>
            </a:r>
            <a:r>
              <a:rPr lang="en-US" sz="2800" dirty="0"/>
              <a:t> </a:t>
            </a:r>
            <a:r>
              <a:rPr lang="en-US" sz="2800" dirty="0" err="1"/>
              <a:t>tun</a:t>
            </a:r>
            <a:r>
              <a:rPr lang="en-US" sz="2800" dirty="0"/>
              <a:t>?</a:t>
            </a:r>
          </a:p>
          <a:p>
            <a:endParaRPr lang="en-US" sz="2800" dirty="0"/>
          </a:p>
          <a:p>
            <a:r>
              <a:rPr lang="en-US" sz="2800" dirty="0" err="1"/>
              <a:t>Ich</a:t>
            </a:r>
            <a:r>
              <a:rPr lang="en-US" sz="2800" dirty="0"/>
              <a:t> </a:t>
            </a:r>
            <a:r>
              <a:rPr lang="en-US" sz="2800" dirty="0" err="1"/>
              <a:t>habe</a:t>
            </a:r>
            <a:r>
              <a:rPr lang="en-US" sz="2800" dirty="0"/>
              <a:t> </a:t>
            </a:r>
            <a:r>
              <a:rPr lang="en-US" sz="2800" dirty="0" err="1"/>
              <a:t>mir</a:t>
            </a:r>
            <a:r>
              <a:rPr lang="en-US" sz="2800" dirty="0"/>
              <a:t> das </a:t>
            </a:r>
            <a:r>
              <a:rPr lang="en-US" sz="2800" dirty="0" err="1"/>
              <a:t>Bein</a:t>
            </a:r>
            <a:r>
              <a:rPr lang="en-US" sz="2800" dirty="0"/>
              <a:t> </a:t>
            </a:r>
            <a:r>
              <a:rPr lang="en-US" sz="2800" dirty="0" err="1"/>
              <a:t>verletzt</a:t>
            </a:r>
            <a:r>
              <a:rPr lang="en-US" sz="2800" dirty="0"/>
              <a:t>?  Was </a:t>
            </a:r>
            <a:r>
              <a:rPr lang="en-US" sz="2800" dirty="0" err="1"/>
              <a:t>soll</a:t>
            </a:r>
            <a:r>
              <a:rPr lang="en-US" sz="2800" dirty="0"/>
              <a:t> </a:t>
            </a:r>
            <a:r>
              <a:rPr lang="en-US" sz="2800" dirty="0" err="1"/>
              <a:t>ich</a:t>
            </a:r>
            <a:r>
              <a:rPr lang="en-US" sz="2800" dirty="0"/>
              <a:t> </a:t>
            </a:r>
            <a:r>
              <a:rPr lang="en-US" sz="2800" dirty="0" err="1"/>
              <a:t>tun</a:t>
            </a:r>
            <a:r>
              <a:rPr lang="en-US" sz="2800" dirty="0"/>
              <a:t>?</a:t>
            </a:r>
          </a:p>
          <a:p>
            <a:endParaRPr lang="en-US" sz="2800" dirty="0"/>
          </a:p>
          <a:p>
            <a:r>
              <a:rPr lang="en-US" sz="2800" dirty="0" err="1"/>
              <a:t>Ich</a:t>
            </a:r>
            <a:r>
              <a:rPr lang="en-US" sz="2800" dirty="0"/>
              <a:t> </a:t>
            </a:r>
            <a:r>
              <a:rPr lang="en-US" sz="2800" dirty="0" err="1"/>
              <a:t>habe</a:t>
            </a:r>
            <a:r>
              <a:rPr lang="en-US" sz="2800" dirty="0"/>
              <a:t> </a:t>
            </a:r>
            <a:r>
              <a:rPr lang="en-US" sz="2800" dirty="0" err="1"/>
              <a:t>Husten</a:t>
            </a:r>
            <a:r>
              <a:rPr lang="en-US" sz="2800" dirty="0"/>
              <a:t>, </a:t>
            </a:r>
            <a:r>
              <a:rPr lang="en-US" sz="2800" dirty="0" err="1"/>
              <a:t>Halsschmerzen</a:t>
            </a:r>
            <a:r>
              <a:rPr lang="en-US" sz="2800" dirty="0"/>
              <a:t> und </a:t>
            </a:r>
            <a:r>
              <a:rPr lang="en-US" sz="2800" dirty="0" err="1"/>
              <a:t>ich</a:t>
            </a:r>
            <a:r>
              <a:rPr lang="en-US" sz="2800" dirty="0"/>
              <a:t> </a:t>
            </a:r>
            <a:r>
              <a:rPr lang="en-US" sz="2800" dirty="0" err="1"/>
              <a:t>kann</a:t>
            </a:r>
            <a:r>
              <a:rPr lang="en-US" sz="2800" dirty="0"/>
              <a:t> </a:t>
            </a:r>
            <a:r>
              <a:rPr lang="en-US" sz="2800" dirty="0" err="1"/>
              <a:t>nicht</a:t>
            </a:r>
            <a:r>
              <a:rPr lang="en-US" sz="2800" dirty="0"/>
              <a:t> </a:t>
            </a:r>
            <a:r>
              <a:rPr lang="en-US" sz="2800" dirty="0" err="1"/>
              <a:t>schlucken</a:t>
            </a:r>
            <a:r>
              <a:rPr lang="en-US" sz="2800" dirty="0"/>
              <a:t>.  Was </a:t>
            </a:r>
            <a:r>
              <a:rPr lang="en-US" sz="2800" dirty="0" err="1"/>
              <a:t>soll</a:t>
            </a:r>
            <a:r>
              <a:rPr lang="en-US" sz="2800" dirty="0"/>
              <a:t> </a:t>
            </a:r>
            <a:r>
              <a:rPr lang="en-US" sz="2800" dirty="0" err="1"/>
              <a:t>ich</a:t>
            </a:r>
            <a:r>
              <a:rPr lang="en-US" sz="2800" dirty="0"/>
              <a:t> </a:t>
            </a:r>
            <a:r>
              <a:rPr lang="en-US" sz="2800" dirty="0" err="1"/>
              <a:t>tun</a:t>
            </a:r>
            <a:r>
              <a:rPr lang="en-US" sz="2800" dirty="0"/>
              <a:t>?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84068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http://www.platinumalliance.biz/uploads/backach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1" y="533400"/>
            <a:ext cx="3890963" cy="5562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65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spr-wr2.jpg (15509 bytes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447801"/>
            <a:ext cx="5943600" cy="4073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091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http://www.eslkidstuff.com/images/stomachach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1" y="609600"/>
            <a:ext cx="4564063" cy="571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616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http://t0.gstatic.com/images?q=tbn:ANd9GcSGFQ8f5BHwzhULJlmJ1shcztJFI6nXFmROCNzeoXBEvQbfghu3a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533400"/>
            <a:ext cx="3733800" cy="51608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644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http://t3.gstatic.com/images?q=tbn:ANd9GcTEHC61Gda1dkQQv3d3-DcYwqqzig2rAQc1-t2FcIfwufJNNaw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143000"/>
            <a:ext cx="5181600" cy="4279542"/>
          </a:xfrm>
          <a:prstGeom prst="rect">
            <a:avLst/>
          </a:prstGeom>
          <a:noFill/>
        </p:spPr>
      </p:pic>
      <p:pic>
        <p:nvPicPr>
          <p:cNvPr id="3079" name="Picture 7" descr="http://t1.gstatic.com/images?q=tbn:ANd9GcRRVrTlKEJNgIbR330IJTwQrc1La01hRn2t-UDmXa_tVj8T3pOMI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1752600"/>
            <a:ext cx="3124200" cy="34002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613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bf-anksp.jpg (8848 bytes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609600"/>
            <a:ext cx="4605338" cy="495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609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http://www.eslkidstuff.com/images/earach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838201"/>
            <a:ext cx="6096000" cy="3419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727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206</TotalTime>
  <Words>271</Words>
  <Application>Microsoft Office PowerPoint</Application>
  <PresentationFormat>Widescreen</PresentationFormat>
  <Paragraphs>46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Celestial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Krankheiten: was soll ich tun?!</vt:lpstr>
      <vt:lpstr>Die grippe</vt:lpstr>
      <vt:lpstr>Die erkältung</vt:lpstr>
      <vt:lpstr>Der krebs</vt:lpstr>
      <vt:lpstr>Die halsentzündung</vt:lpstr>
      <vt:lpstr>Der herzinfarkt</vt:lpstr>
      <vt:lpstr>Ein gebrochenes bein</vt:lpstr>
      <vt:lpstr>Die depression</vt:lpstr>
      <vt:lpstr>Eine angststörung</vt:lpstr>
      <vt:lpstr>Eine Schlafstörung</vt:lpstr>
      <vt:lpstr>Was soll ich tun?  Hast du einen Ratschlag?</vt:lpstr>
      <vt:lpstr>Was soll ich tun?  Hast du einen Ratschlag?</vt:lpstr>
      <vt:lpstr>Hilfe!  Ich fűhle mich nicht wohl.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Krankheiten: was soll ich tun?!</dc:title>
  <dc:creator>Kelsey Ehnle</dc:creator>
  <cp:lastModifiedBy>kelsey ehnle</cp:lastModifiedBy>
  <cp:revision>6</cp:revision>
  <dcterms:created xsi:type="dcterms:W3CDTF">2016-04-11T12:01:38Z</dcterms:created>
  <dcterms:modified xsi:type="dcterms:W3CDTF">2016-04-12T13:21:13Z</dcterms:modified>
</cp:coreProperties>
</file>