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63" r:id="rId6"/>
    <p:sldId id="264" r:id="rId7"/>
    <p:sldId id="262" r:id="rId8"/>
    <p:sldId id="265" r:id="rId9"/>
    <p:sldId id="260" r:id="rId10"/>
    <p:sldId id="259" r:id="rId11"/>
    <p:sldId id="258" r:id="rId12"/>
    <p:sldId id="261" r:id="rId13"/>
    <p:sldId id="277" r:id="rId14"/>
    <p:sldId id="268" r:id="rId15"/>
    <p:sldId id="269" r:id="rId16"/>
    <p:sldId id="275" r:id="rId17"/>
    <p:sldId id="273" r:id="rId18"/>
    <p:sldId id="274" r:id="rId19"/>
    <p:sldId id="270" r:id="rId20"/>
    <p:sldId id="276" r:id="rId21"/>
    <p:sldId id="271" r:id="rId22"/>
    <p:sldId id="272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F34C-132E-479E-8762-07FDF207D81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F53B-D429-4425-9880-9CDC56511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Ist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?... Was </a:t>
            </a:r>
            <a:r>
              <a:rPr lang="en-US" dirty="0" err="1" smtClean="0"/>
              <a:t>denks</a:t>
            </a:r>
            <a:r>
              <a:rPr lang="en-US" dirty="0" smtClean="0"/>
              <a:t> du?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</a:t>
            </a:r>
            <a:r>
              <a:rPr lang="hu-HU" dirty="0" smtClean="0">
                <a:latin typeface="Calibri"/>
              </a:rPr>
              <a:t>ű</a:t>
            </a:r>
            <a:r>
              <a:rPr lang="en-US" dirty="0" smtClean="0">
                <a:latin typeface="Calibri"/>
              </a:rPr>
              <a:t>n </a:t>
            </a:r>
            <a:r>
              <a:rPr lang="en-US" dirty="0" err="1" smtClean="0">
                <a:latin typeface="Calibri"/>
              </a:rPr>
              <a:t>oder</a:t>
            </a:r>
            <a:r>
              <a:rPr lang="en-US" dirty="0" smtClean="0">
                <a:latin typeface="Calibri"/>
              </a:rPr>
              <a:t> Rot???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trinke</a:t>
            </a:r>
            <a:r>
              <a:rPr lang="en-US" b="1" dirty="0"/>
              <a:t> </a:t>
            </a:r>
            <a:r>
              <a:rPr lang="en-US" b="1" dirty="0" err="1"/>
              <a:t>viel</a:t>
            </a:r>
            <a:r>
              <a:rPr lang="en-US" b="1" dirty="0"/>
              <a:t> </a:t>
            </a:r>
            <a:r>
              <a:rPr lang="en-US" b="1" dirty="0" err="1"/>
              <a:t>Kaffee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mache</a:t>
            </a:r>
            <a:r>
              <a:rPr lang="en-US" b="1" dirty="0"/>
              <a:t> oft Sport.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schlafe</a:t>
            </a:r>
            <a:r>
              <a:rPr lang="en-US" b="1" dirty="0"/>
              <a:t> 5 </a:t>
            </a:r>
            <a:r>
              <a:rPr lang="en-US" b="1" dirty="0" err="1"/>
              <a:t>Stunden</a:t>
            </a:r>
            <a:r>
              <a:rPr lang="en-US" b="1" dirty="0"/>
              <a:t> die </a:t>
            </a:r>
            <a:r>
              <a:rPr lang="en-US" b="1" dirty="0" err="1"/>
              <a:t>Nacht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esse</a:t>
            </a:r>
            <a:r>
              <a:rPr lang="en-US" b="1" dirty="0"/>
              <a:t> </a:t>
            </a:r>
            <a:r>
              <a:rPr lang="en-US" b="1" dirty="0" err="1"/>
              <a:t>gern</a:t>
            </a:r>
            <a:r>
              <a:rPr lang="en-US" b="1" dirty="0"/>
              <a:t> </a:t>
            </a:r>
            <a:r>
              <a:rPr lang="en-US" b="1" dirty="0" err="1"/>
              <a:t>Fisch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Mein </a:t>
            </a:r>
            <a:r>
              <a:rPr lang="en-US" b="1" dirty="0" err="1"/>
              <a:t>Lieblingsessen</a:t>
            </a:r>
            <a:r>
              <a:rPr lang="en-US" b="1" dirty="0"/>
              <a:t> ist Pizza, Spaghetti, und Reis.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esse</a:t>
            </a:r>
            <a:r>
              <a:rPr lang="en-US" b="1" dirty="0"/>
              <a:t> </a:t>
            </a:r>
            <a:r>
              <a:rPr lang="en-US" b="1" dirty="0" err="1"/>
              <a:t>viel</a:t>
            </a:r>
            <a:r>
              <a:rPr lang="en-US" b="1" dirty="0"/>
              <a:t> </a:t>
            </a:r>
            <a:r>
              <a:rPr lang="en-US" b="1" dirty="0" err="1"/>
              <a:t>Obst</a:t>
            </a:r>
            <a:r>
              <a:rPr lang="en-US" b="1" dirty="0"/>
              <a:t> und </a:t>
            </a:r>
            <a:r>
              <a:rPr lang="en-US" b="1" dirty="0" err="1"/>
              <a:t>Geműse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entspanne</a:t>
            </a:r>
            <a:r>
              <a:rPr lang="en-US" b="1" dirty="0"/>
              <a:t> </a:t>
            </a:r>
            <a:r>
              <a:rPr lang="en-US" b="1" dirty="0" err="1"/>
              <a:t>mich</a:t>
            </a:r>
            <a:r>
              <a:rPr lang="en-US" b="1" dirty="0"/>
              <a:t> (</a:t>
            </a:r>
            <a:r>
              <a:rPr lang="en-US" b="1" i="1" dirty="0"/>
              <a:t>relax</a:t>
            </a:r>
            <a:r>
              <a:rPr lang="en-US" b="1" dirty="0" smtClean="0"/>
              <a:t>).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mache</a:t>
            </a:r>
            <a:r>
              <a:rPr lang="en-US" b="1" dirty="0"/>
              <a:t> </a:t>
            </a:r>
            <a:r>
              <a:rPr lang="en-US" b="1" dirty="0" err="1"/>
              <a:t>gern</a:t>
            </a:r>
            <a:r>
              <a:rPr lang="en-US" b="1" dirty="0"/>
              <a:t> </a:t>
            </a:r>
            <a:r>
              <a:rPr lang="en-US" b="1" dirty="0" err="1"/>
              <a:t>Urlaub</a:t>
            </a:r>
            <a:r>
              <a:rPr lang="en-US" b="1" dirty="0"/>
              <a:t> (</a:t>
            </a:r>
            <a:r>
              <a:rPr lang="en-US" b="1" i="1" dirty="0"/>
              <a:t>vacation</a:t>
            </a:r>
            <a:r>
              <a:rPr lang="en-US" b="1" dirty="0"/>
              <a:t>).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mache</a:t>
            </a:r>
            <a:r>
              <a:rPr lang="en-US" b="1" dirty="0"/>
              <a:t> Yoga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gehe</a:t>
            </a:r>
            <a:r>
              <a:rPr lang="en-US" b="1" dirty="0"/>
              <a:t> oft ins Restaurant.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reduziere</a:t>
            </a:r>
            <a:r>
              <a:rPr lang="en-US" b="1" dirty="0"/>
              <a:t> den Stress in meinem </a:t>
            </a:r>
            <a:r>
              <a:rPr lang="en-US" b="1" dirty="0" err="1"/>
              <a:t>Leben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nehme</a:t>
            </a:r>
            <a:r>
              <a:rPr lang="en-US" b="1" dirty="0"/>
              <a:t> </a:t>
            </a:r>
            <a:r>
              <a:rPr lang="en-US" b="1" dirty="0" err="1"/>
              <a:t>Vitamine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gehe</a:t>
            </a:r>
            <a:r>
              <a:rPr lang="en-US" b="1" dirty="0"/>
              <a:t> oft </a:t>
            </a:r>
            <a:r>
              <a:rPr lang="en-US" b="1" dirty="0" smtClean="0"/>
              <a:t>an </a:t>
            </a:r>
            <a:r>
              <a:rPr lang="en-US" b="1" dirty="0"/>
              <a:t>die </a:t>
            </a:r>
            <a:r>
              <a:rPr lang="en-US" b="1" dirty="0" err="1"/>
              <a:t>frische</a:t>
            </a:r>
            <a:r>
              <a:rPr lang="en-US" b="1" dirty="0"/>
              <a:t> </a:t>
            </a:r>
            <a:r>
              <a:rPr lang="en-US" b="1" dirty="0" err="1"/>
              <a:t>Luft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gehe</a:t>
            </a:r>
            <a:r>
              <a:rPr lang="en-US" b="1" dirty="0"/>
              <a:t> oft </a:t>
            </a:r>
            <a:r>
              <a:rPr lang="en-US" b="1" dirty="0" err="1"/>
              <a:t>zum</a:t>
            </a:r>
            <a:r>
              <a:rPr lang="en-US" b="1" dirty="0"/>
              <a:t> Strand und </a:t>
            </a:r>
            <a:r>
              <a:rPr lang="en-US" b="1" dirty="0" err="1"/>
              <a:t>sonne</a:t>
            </a:r>
            <a:r>
              <a:rPr lang="en-US" b="1" dirty="0"/>
              <a:t> </a:t>
            </a:r>
            <a:r>
              <a:rPr lang="en-US" b="1" dirty="0" err="1"/>
              <a:t>mich</a:t>
            </a:r>
            <a:r>
              <a:rPr lang="en-US" b="1" dirty="0"/>
              <a:t> </a:t>
            </a:r>
            <a:r>
              <a:rPr lang="en-US" b="1" dirty="0" err="1"/>
              <a:t>ohne</a:t>
            </a:r>
            <a:r>
              <a:rPr lang="en-US" b="1" dirty="0"/>
              <a:t> </a:t>
            </a:r>
            <a:r>
              <a:rPr lang="en-US" b="1" dirty="0" err="1"/>
              <a:t>Sonnenschutz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noch</a:t>
            </a:r>
            <a:r>
              <a:rPr lang="en-US" dirty="0" smtClean="0"/>
              <a:t>…????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rauche</a:t>
            </a:r>
            <a:r>
              <a:rPr lang="en-US" b="1" dirty="0"/>
              <a:t> </a:t>
            </a:r>
            <a:r>
              <a:rPr lang="en-US" b="1" dirty="0" err="1"/>
              <a:t>gern</a:t>
            </a:r>
            <a:r>
              <a:rPr lang="en-US" b="1" dirty="0"/>
              <a:t> </a:t>
            </a:r>
            <a:r>
              <a:rPr lang="en-US" b="1" dirty="0" err="1"/>
              <a:t>Zigaretten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esse</a:t>
            </a:r>
            <a:r>
              <a:rPr lang="en-US" b="1" dirty="0"/>
              <a:t> </a:t>
            </a:r>
            <a:r>
              <a:rPr lang="en-US" b="1" dirty="0" err="1"/>
              <a:t>vegetarisch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esse</a:t>
            </a:r>
            <a:r>
              <a:rPr lang="en-US" b="1" dirty="0"/>
              <a:t> </a:t>
            </a:r>
            <a:r>
              <a:rPr lang="en-US" b="1" dirty="0" err="1"/>
              <a:t>gern</a:t>
            </a:r>
            <a:r>
              <a:rPr lang="en-US" b="1" dirty="0"/>
              <a:t> </a:t>
            </a:r>
            <a:r>
              <a:rPr lang="en-US" b="1" dirty="0" err="1"/>
              <a:t>Sachen</a:t>
            </a:r>
            <a:r>
              <a:rPr lang="en-US" b="1" dirty="0"/>
              <a:t> mit </a:t>
            </a:r>
            <a:r>
              <a:rPr lang="en-US" b="1" dirty="0" err="1"/>
              <a:t>Salz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gehe</a:t>
            </a:r>
            <a:r>
              <a:rPr lang="en-US" b="1" dirty="0"/>
              <a:t> oft </a:t>
            </a:r>
            <a:r>
              <a:rPr lang="en-US" b="1" dirty="0" err="1"/>
              <a:t>zu</a:t>
            </a:r>
            <a:r>
              <a:rPr lang="en-US" b="1" dirty="0"/>
              <a:t> </a:t>
            </a:r>
            <a:r>
              <a:rPr lang="en-US" b="1" dirty="0" err="1"/>
              <a:t>Fuβ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trinke</a:t>
            </a:r>
            <a:r>
              <a:rPr lang="en-US" b="1" dirty="0"/>
              <a:t> oft Tee.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esse</a:t>
            </a:r>
            <a:r>
              <a:rPr lang="en-US" b="1" dirty="0"/>
              <a:t> </a:t>
            </a:r>
            <a:r>
              <a:rPr lang="en-US" b="1" dirty="0" err="1"/>
              <a:t>gern</a:t>
            </a:r>
            <a:r>
              <a:rPr lang="en-US" b="1" dirty="0"/>
              <a:t> </a:t>
            </a:r>
            <a:r>
              <a:rPr lang="en-US" b="1" dirty="0" err="1"/>
              <a:t>Brot</a:t>
            </a:r>
            <a:r>
              <a:rPr lang="en-US" b="1" dirty="0"/>
              <a:t> mit Butter.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Ich </a:t>
            </a:r>
            <a:r>
              <a:rPr lang="en-US" b="1" dirty="0" err="1"/>
              <a:t>trinke</a:t>
            </a:r>
            <a:r>
              <a:rPr lang="en-US" b="1" dirty="0"/>
              <a:t> </a:t>
            </a:r>
            <a:r>
              <a:rPr lang="en-US" b="1" dirty="0" err="1"/>
              <a:t>ab</a:t>
            </a:r>
            <a:r>
              <a:rPr lang="en-US" b="1" dirty="0"/>
              <a:t> und </a:t>
            </a:r>
            <a:r>
              <a:rPr lang="en-US" b="1" dirty="0" err="1"/>
              <a:t>zu</a:t>
            </a:r>
            <a:r>
              <a:rPr lang="en-US" b="1" dirty="0"/>
              <a:t> (</a:t>
            </a:r>
            <a:r>
              <a:rPr lang="en-US" b="1" i="1" dirty="0"/>
              <a:t>now and then</a:t>
            </a:r>
            <a:r>
              <a:rPr lang="en-US" b="1" dirty="0"/>
              <a:t>) </a:t>
            </a:r>
            <a:r>
              <a:rPr lang="en-US" b="1" dirty="0" err="1"/>
              <a:t>ein</a:t>
            </a:r>
            <a:r>
              <a:rPr lang="en-US" b="1" dirty="0"/>
              <a:t> </a:t>
            </a:r>
            <a:r>
              <a:rPr lang="en-US" b="1" dirty="0" err="1"/>
              <a:t>Glas</a:t>
            </a:r>
            <a:r>
              <a:rPr lang="en-US" b="1" dirty="0"/>
              <a:t> </a:t>
            </a:r>
            <a:r>
              <a:rPr lang="en-US" b="1" dirty="0" err="1"/>
              <a:t>Wein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159</Words>
  <Application>Microsoft Office PowerPoint</Application>
  <PresentationFormat>On-screen Show (4:3)</PresentationFormat>
  <Paragraphs>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Ist es gesund oder ungesund?... Was denks du?</vt:lpstr>
      <vt:lpstr>Ich reduziere den Stress in meinem Leben.</vt:lpstr>
      <vt:lpstr>Ich rauche gern Zigaretten.</vt:lpstr>
      <vt:lpstr>Ich esse vegetarisch </vt:lpstr>
      <vt:lpstr>Ich esse gern Sachen mit Salz.</vt:lpstr>
      <vt:lpstr>Ich gehe oft zu Fuβ. </vt:lpstr>
      <vt:lpstr>Ich trinke oft Tee. </vt:lpstr>
      <vt:lpstr>Ich esse gern Brot mit Butter.</vt:lpstr>
      <vt:lpstr>Ich trinke ab und zu (now and then) ein Glas Wein.</vt:lpstr>
      <vt:lpstr>Ich trinke viel Kaffee.</vt:lpstr>
      <vt:lpstr>Ich mache oft Sport.</vt:lpstr>
      <vt:lpstr>Ich schlafe 5 Stunden die Nacht.</vt:lpstr>
      <vt:lpstr>Ich esse gern Fisch.</vt:lpstr>
      <vt:lpstr>Mein Lieblingsessen ist Pizza, Spaghetti, und Reis.</vt:lpstr>
      <vt:lpstr>Ich esse viel Obst und Geműse.</vt:lpstr>
      <vt:lpstr>Ich entspanne mich (relax).</vt:lpstr>
      <vt:lpstr>Ich mache gern Urlaub (vacation).</vt:lpstr>
      <vt:lpstr>Ich mache Yoga.</vt:lpstr>
      <vt:lpstr>Ich gehe oft ins Restaurant.</vt:lpstr>
      <vt:lpstr>Ich nehme Vitamine.</vt:lpstr>
      <vt:lpstr>Ich gehe oft an die frische Luft.</vt:lpstr>
      <vt:lpstr>Ich gehe oft zum Strand und sonne mich ohne Sonnenschutz.</vt:lpstr>
      <vt:lpstr>Was noch…????</vt:lpstr>
    </vt:vector>
  </TitlesOfParts>
  <Company>Horry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 es gesund oder ungesund?... Was denks du?</dc:title>
  <dc:creator>Technology</dc:creator>
  <cp:lastModifiedBy>Administrator</cp:lastModifiedBy>
  <cp:revision>1</cp:revision>
  <dcterms:created xsi:type="dcterms:W3CDTF">2014-11-07T16:27:33Z</dcterms:created>
  <dcterms:modified xsi:type="dcterms:W3CDTF">2014-11-10T14:58:00Z</dcterms:modified>
</cp:coreProperties>
</file>