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330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B7A20-1AD2-48C4-8DC4-723236AB75D5}" type="datetimeFigureOut">
              <a:rPr lang="en-US" smtClean="0"/>
              <a:t>1/26/2015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47C53-A7EF-454D-AC7F-A10296228A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B7A20-1AD2-48C4-8DC4-723236AB75D5}" type="datetimeFigureOut">
              <a:rPr lang="en-US" smtClean="0"/>
              <a:t>1/26/2015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47C53-A7EF-454D-AC7F-A10296228A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B7A20-1AD2-48C4-8DC4-723236AB75D5}" type="datetimeFigureOut">
              <a:rPr lang="en-US" smtClean="0"/>
              <a:t>1/26/2015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47C53-A7EF-454D-AC7F-A10296228A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B7A20-1AD2-48C4-8DC4-723236AB75D5}" type="datetimeFigureOut">
              <a:rPr lang="en-US" smtClean="0"/>
              <a:t>1/26/2015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47C53-A7EF-454D-AC7F-A10296228A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B7A20-1AD2-48C4-8DC4-723236AB75D5}" type="datetimeFigureOut">
              <a:rPr lang="en-US" smtClean="0"/>
              <a:t>1/26/2015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47C53-A7EF-454D-AC7F-A10296228A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B7A20-1AD2-48C4-8DC4-723236AB75D5}" type="datetimeFigureOut">
              <a:rPr lang="en-US" smtClean="0"/>
              <a:t>1/26/2015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47C53-A7EF-454D-AC7F-A10296228A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B7A20-1AD2-48C4-8DC4-723236AB75D5}" type="datetimeFigureOut">
              <a:rPr lang="en-US" smtClean="0"/>
              <a:t>1/26/2015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47C53-A7EF-454D-AC7F-A10296228A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B7A20-1AD2-48C4-8DC4-723236AB75D5}" type="datetimeFigureOut">
              <a:rPr lang="en-US" smtClean="0"/>
              <a:t>1/26/2015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47C53-A7EF-454D-AC7F-A10296228A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B7A20-1AD2-48C4-8DC4-723236AB75D5}" type="datetimeFigureOut">
              <a:rPr lang="en-US" smtClean="0"/>
              <a:t>1/26/2015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47C53-A7EF-454D-AC7F-A10296228A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B7A20-1AD2-48C4-8DC4-723236AB75D5}" type="datetimeFigureOut">
              <a:rPr lang="en-US" smtClean="0"/>
              <a:t>1/26/2015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47C53-A7EF-454D-AC7F-A10296228A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B7A20-1AD2-48C4-8DC4-723236AB75D5}" type="datetimeFigureOut">
              <a:rPr lang="en-US" smtClean="0"/>
              <a:t>1/26/2015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47C53-A7EF-454D-AC7F-A10296228A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7B7A20-1AD2-48C4-8DC4-723236AB75D5}" type="datetimeFigureOut">
              <a:rPr lang="en-US" smtClean="0"/>
              <a:t>1/26/2015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B47C53-A7EF-454D-AC7F-A10296228A2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7030A0"/>
                </a:solidFill>
                <a:latin typeface="Harrington" pitchFamily="82" charset="0"/>
              </a:rPr>
              <a:t>In </a:t>
            </a:r>
            <a:r>
              <a:rPr lang="en-US" b="1" dirty="0" err="1" smtClean="0">
                <a:solidFill>
                  <a:srgbClr val="7030A0"/>
                </a:solidFill>
                <a:latin typeface="Harrington" pitchFamily="82" charset="0"/>
              </a:rPr>
              <a:t>meiner</a:t>
            </a:r>
            <a:r>
              <a:rPr lang="en-US" b="1" dirty="0" smtClean="0">
                <a:solidFill>
                  <a:srgbClr val="7030A0"/>
                </a:solidFill>
                <a:latin typeface="Harrington" pitchFamily="82" charset="0"/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  <a:latin typeface="Harrington" pitchFamily="82" charset="0"/>
              </a:rPr>
              <a:t>Kindheit</a:t>
            </a:r>
            <a:endParaRPr lang="en-US" b="1" dirty="0">
              <a:solidFill>
                <a:srgbClr val="7030A0"/>
              </a:solidFill>
              <a:latin typeface="Harrington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Was </a:t>
            </a:r>
            <a:r>
              <a:rPr lang="en-US" dirty="0" err="1" smtClean="0"/>
              <a:t>musste</a:t>
            </a:r>
            <a:r>
              <a:rPr lang="en-US" dirty="0" smtClean="0"/>
              <a:t>, </a:t>
            </a:r>
            <a:r>
              <a:rPr lang="en-US" dirty="0" err="1" smtClean="0"/>
              <a:t>sollte</a:t>
            </a:r>
            <a:r>
              <a:rPr lang="en-US" dirty="0" smtClean="0"/>
              <a:t>, </a:t>
            </a:r>
            <a:r>
              <a:rPr lang="en-US" dirty="0" err="1" smtClean="0"/>
              <a:t>wollte</a:t>
            </a:r>
            <a:r>
              <a:rPr lang="en-US" dirty="0" smtClean="0"/>
              <a:t> </a:t>
            </a:r>
            <a:r>
              <a:rPr lang="en-US" dirty="0" err="1" smtClean="0"/>
              <a:t>mochte</a:t>
            </a:r>
            <a:r>
              <a:rPr lang="en-US" dirty="0" smtClean="0"/>
              <a:t> und </a:t>
            </a:r>
            <a:r>
              <a:rPr lang="en-US" dirty="0" err="1" smtClean="0"/>
              <a:t>konnte</a:t>
            </a:r>
            <a:r>
              <a:rPr lang="en-US" dirty="0" smtClean="0"/>
              <a:t> </a:t>
            </a:r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machen</a:t>
            </a:r>
            <a:r>
              <a:rPr lang="en-US" dirty="0" smtClean="0"/>
              <a:t>?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7030A0"/>
                </a:solidFill>
                <a:latin typeface="Harrington" pitchFamily="82" charset="0"/>
              </a:rPr>
              <a:t>Ich </a:t>
            </a:r>
            <a:r>
              <a:rPr lang="en-US" dirty="0" err="1" smtClean="0">
                <a:solidFill>
                  <a:srgbClr val="7030A0"/>
                </a:solidFill>
                <a:latin typeface="Harrington" pitchFamily="82" charset="0"/>
              </a:rPr>
              <a:t>musste</a:t>
            </a:r>
            <a:r>
              <a:rPr lang="en-US" dirty="0" smtClean="0">
                <a:solidFill>
                  <a:srgbClr val="7030A0"/>
                </a:solidFill>
                <a:latin typeface="Harrington" pitchFamily="82" charset="0"/>
              </a:rPr>
              <a:t>…</a:t>
            </a:r>
            <a:endParaRPr lang="en-US" dirty="0">
              <a:solidFill>
                <a:srgbClr val="7030A0"/>
              </a:solidFill>
              <a:latin typeface="Harringto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Ich </a:t>
            </a:r>
            <a:r>
              <a:rPr lang="en-US" dirty="0" err="1" smtClean="0"/>
              <a:t>musste</a:t>
            </a:r>
            <a:r>
              <a:rPr lang="en-US" dirty="0" smtClean="0"/>
              <a:t> </a:t>
            </a:r>
            <a:r>
              <a:rPr lang="en-US" dirty="0" err="1" smtClean="0"/>
              <a:t>immer</a:t>
            </a:r>
            <a:r>
              <a:rPr lang="en-US" dirty="0" smtClean="0"/>
              <a:t> </a:t>
            </a:r>
            <a:r>
              <a:rPr lang="en-US" dirty="0" err="1" smtClean="0"/>
              <a:t>höflich</a:t>
            </a:r>
            <a:r>
              <a:rPr lang="en-US" dirty="0" smtClean="0"/>
              <a:t> </a:t>
            </a:r>
            <a:r>
              <a:rPr lang="en-US" dirty="0" err="1" smtClean="0"/>
              <a:t>sein</a:t>
            </a:r>
            <a:r>
              <a:rPr lang="en-US" dirty="0" smtClean="0"/>
              <a:t>.  </a:t>
            </a:r>
          </a:p>
          <a:p>
            <a:endParaRPr lang="en-US" dirty="0"/>
          </a:p>
          <a:p>
            <a:r>
              <a:rPr lang="en-US" dirty="0" smtClean="0"/>
              <a:t>Ich </a:t>
            </a:r>
            <a:r>
              <a:rPr lang="en-US" dirty="0" err="1" smtClean="0"/>
              <a:t>musste</a:t>
            </a:r>
            <a:r>
              <a:rPr lang="en-US" dirty="0" smtClean="0"/>
              <a:t> mein Zimmer </a:t>
            </a:r>
            <a:r>
              <a:rPr lang="en-US" dirty="0" err="1" smtClean="0"/>
              <a:t>aufräumen</a:t>
            </a:r>
            <a:r>
              <a:rPr lang="en-US" dirty="0" smtClean="0"/>
              <a:t> und in </a:t>
            </a:r>
            <a:r>
              <a:rPr lang="en-US" dirty="0" err="1" smtClean="0"/>
              <a:t>der</a:t>
            </a:r>
            <a:r>
              <a:rPr lang="en-US" dirty="0" smtClean="0"/>
              <a:t> </a:t>
            </a:r>
            <a:r>
              <a:rPr lang="en-US" dirty="0" err="1" smtClean="0"/>
              <a:t>K</a:t>
            </a:r>
            <a:r>
              <a:rPr lang="en-US" dirty="0" err="1" smtClean="0">
                <a:latin typeface="Calibri"/>
              </a:rPr>
              <a:t>üche</a:t>
            </a:r>
            <a:r>
              <a:rPr lang="en-US" dirty="0" smtClean="0">
                <a:latin typeface="Calibri"/>
              </a:rPr>
              <a:t> </a:t>
            </a:r>
            <a:r>
              <a:rPr lang="en-US" dirty="0" err="1" smtClean="0">
                <a:latin typeface="Calibri"/>
              </a:rPr>
              <a:t>helfen</a:t>
            </a:r>
            <a:r>
              <a:rPr lang="en-US" dirty="0" smtClean="0">
                <a:latin typeface="Calibri"/>
              </a:rPr>
              <a:t>.  </a:t>
            </a:r>
          </a:p>
          <a:p>
            <a:endParaRPr lang="en-US" dirty="0">
              <a:latin typeface="Calibri"/>
            </a:endParaRPr>
          </a:p>
          <a:p>
            <a:endParaRPr lang="en-US" dirty="0"/>
          </a:p>
        </p:txBody>
      </p:sp>
      <p:pic>
        <p:nvPicPr>
          <p:cNvPr id="5122" name="Picture 2" descr="http://www.healthyfamilymatters.com/wp-content/uploads/2012/08/raising-fit-kids-starts-in-the-kitche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24400" y="3352800"/>
            <a:ext cx="2729433" cy="3248026"/>
          </a:xfrm>
          <a:prstGeom prst="rect">
            <a:avLst/>
          </a:prstGeom>
          <a:noFill/>
        </p:spPr>
      </p:pic>
      <p:pic>
        <p:nvPicPr>
          <p:cNvPr id="5124" name="Picture 4" descr="http://tidymom.net/blog/wp-content/uploads/2011/06/settingthetabl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05600" y="152400"/>
            <a:ext cx="1701800" cy="25527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7030A0"/>
                </a:solidFill>
                <a:latin typeface="Harrington" pitchFamily="82" charset="0"/>
              </a:rPr>
              <a:t>Ich </a:t>
            </a:r>
            <a:r>
              <a:rPr lang="en-US" dirty="0" err="1" smtClean="0">
                <a:solidFill>
                  <a:srgbClr val="7030A0"/>
                </a:solidFill>
                <a:latin typeface="Harrington" pitchFamily="82" charset="0"/>
              </a:rPr>
              <a:t>sollte</a:t>
            </a:r>
            <a:r>
              <a:rPr lang="en-US" dirty="0" smtClean="0">
                <a:solidFill>
                  <a:srgbClr val="7030A0"/>
                </a:solidFill>
                <a:latin typeface="Harrington" pitchFamily="82" charset="0"/>
              </a:rPr>
              <a:t>…</a:t>
            </a:r>
            <a:endParaRPr lang="en-US" dirty="0">
              <a:solidFill>
                <a:srgbClr val="7030A0"/>
              </a:solidFill>
              <a:latin typeface="Harringto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Ich </a:t>
            </a:r>
            <a:r>
              <a:rPr lang="en-US" dirty="0" err="1" smtClean="0"/>
              <a:t>sollte</a:t>
            </a:r>
            <a:r>
              <a:rPr lang="en-US" dirty="0" smtClean="0"/>
              <a:t> </a:t>
            </a:r>
            <a:r>
              <a:rPr lang="en-US" dirty="0" err="1" smtClean="0"/>
              <a:t>immer</a:t>
            </a:r>
            <a:r>
              <a:rPr lang="en-US" dirty="0" smtClean="0"/>
              <a:t> </a:t>
            </a:r>
            <a:r>
              <a:rPr lang="en-US" dirty="0" err="1" smtClean="0"/>
              <a:t>meine</a:t>
            </a:r>
            <a:r>
              <a:rPr lang="en-US" dirty="0" smtClean="0"/>
              <a:t> </a:t>
            </a:r>
            <a:r>
              <a:rPr lang="en-US" dirty="0" err="1" smtClean="0"/>
              <a:t>Hausaufgaben</a:t>
            </a:r>
            <a:r>
              <a:rPr lang="en-US" dirty="0" smtClean="0"/>
              <a:t> </a:t>
            </a:r>
            <a:r>
              <a:rPr lang="en-US" dirty="0" err="1" smtClean="0"/>
              <a:t>machen</a:t>
            </a:r>
            <a:r>
              <a:rPr lang="en-US" dirty="0" smtClean="0"/>
              <a:t>.  </a:t>
            </a:r>
          </a:p>
          <a:p>
            <a:endParaRPr lang="en-US" dirty="0"/>
          </a:p>
          <a:p>
            <a:r>
              <a:rPr lang="en-US" dirty="0" smtClean="0"/>
              <a:t>Ich </a:t>
            </a:r>
            <a:r>
              <a:rPr lang="en-US" dirty="0" err="1" smtClean="0"/>
              <a:t>sollte</a:t>
            </a:r>
            <a:r>
              <a:rPr lang="en-US" dirty="0" smtClean="0"/>
              <a:t> oft </a:t>
            </a:r>
            <a:r>
              <a:rPr lang="en-US" dirty="0" err="1" smtClean="0"/>
              <a:t>drau</a:t>
            </a:r>
            <a:r>
              <a:rPr lang="el-GR" dirty="0" smtClean="0">
                <a:latin typeface="Calibri"/>
              </a:rPr>
              <a:t>β</a:t>
            </a:r>
            <a:r>
              <a:rPr lang="en-US" dirty="0" smtClean="0">
                <a:latin typeface="Calibri"/>
              </a:rPr>
              <a:t>en </a:t>
            </a:r>
            <a:r>
              <a:rPr lang="en-US" dirty="0" err="1" smtClean="0">
                <a:latin typeface="Calibri"/>
              </a:rPr>
              <a:t>spielen</a:t>
            </a:r>
            <a:r>
              <a:rPr lang="en-US" dirty="0" smtClean="0">
                <a:latin typeface="Calibri"/>
              </a:rPr>
              <a:t>.</a:t>
            </a:r>
          </a:p>
          <a:p>
            <a:endParaRPr lang="en-US" dirty="0">
              <a:latin typeface="Calibri"/>
            </a:endParaRPr>
          </a:p>
          <a:p>
            <a:endParaRPr lang="en-US" dirty="0"/>
          </a:p>
        </p:txBody>
      </p:sp>
      <p:pic>
        <p:nvPicPr>
          <p:cNvPr id="4098" name="Picture 2" descr="http://www.mnn.com/sites/default/files/kidsoutside.pri_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62200" y="3962400"/>
            <a:ext cx="4419600" cy="2505076"/>
          </a:xfrm>
          <a:prstGeom prst="rect">
            <a:avLst/>
          </a:prstGeom>
          <a:noFill/>
        </p:spPr>
      </p:pic>
      <p:pic>
        <p:nvPicPr>
          <p:cNvPr id="4100" name="Picture 4" descr="http://parentinghub.co.za/wp-content/uploads/2014/12/Girl-doing-homework-Mom-in-backgroun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24600" y="2209800"/>
            <a:ext cx="2474404" cy="16478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7030A0"/>
                </a:solidFill>
                <a:latin typeface="Harrington" pitchFamily="82" charset="0"/>
              </a:rPr>
              <a:t>Ich </a:t>
            </a:r>
            <a:r>
              <a:rPr lang="en-US" dirty="0" err="1" smtClean="0">
                <a:solidFill>
                  <a:srgbClr val="7030A0"/>
                </a:solidFill>
                <a:latin typeface="Harrington" pitchFamily="82" charset="0"/>
              </a:rPr>
              <a:t>wollte</a:t>
            </a:r>
            <a:r>
              <a:rPr lang="en-US" dirty="0" smtClean="0">
                <a:solidFill>
                  <a:srgbClr val="7030A0"/>
                </a:solidFill>
                <a:latin typeface="Harrington" pitchFamily="82" charset="0"/>
              </a:rPr>
              <a:t>…  und </a:t>
            </a:r>
            <a:r>
              <a:rPr lang="en-US" dirty="0" err="1" smtClean="0">
                <a:solidFill>
                  <a:srgbClr val="7030A0"/>
                </a:solidFill>
                <a:latin typeface="Harrington" pitchFamily="82" charset="0"/>
              </a:rPr>
              <a:t>ich</a:t>
            </a:r>
            <a:r>
              <a:rPr lang="en-US" dirty="0" smtClean="0">
                <a:solidFill>
                  <a:srgbClr val="7030A0"/>
                </a:solidFill>
                <a:latin typeface="Harrington" pitchFamily="8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Harrington" pitchFamily="82" charset="0"/>
              </a:rPr>
              <a:t>durfte</a:t>
            </a:r>
            <a:endParaRPr lang="en-US" dirty="0">
              <a:solidFill>
                <a:srgbClr val="7030A0"/>
              </a:solidFill>
              <a:latin typeface="Harringto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Ich </a:t>
            </a:r>
            <a:r>
              <a:rPr lang="en-US" dirty="0" err="1" smtClean="0"/>
              <a:t>wollte</a:t>
            </a:r>
            <a:r>
              <a:rPr lang="en-US" dirty="0" smtClean="0"/>
              <a:t> </a:t>
            </a:r>
            <a:r>
              <a:rPr lang="en-US" dirty="0" err="1" smtClean="0"/>
              <a:t>fernsehen</a:t>
            </a:r>
            <a:r>
              <a:rPr lang="en-US" dirty="0" smtClean="0"/>
              <a:t>, </a:t>
            </a:r>
            <a:r>
              <a:rPr lang="en-US" dirty="0" err="1" smtClean="0"/>
              <a:t>aber</a:t>
            </a:r>
            <a:r>
              <a:rPr lang="en-US" dirty="0" smtClean="0"/>
              <a:t> </a:t>
            </a:r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durfte</a:t>
            </a:r>
            <a:r>
              <a:rPr lang="en-US" dirty="0" smtClean="0"/>
              <a:t> das </a:t>
            </a:r>
            <a:r>
              <a:rPr lang="en-US" dirty="0" err="1" smtClean="0"/>
              <a:t>nicht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smtClean="0"/>
              <a:t>Ich </a:t>
            </a:r>
            <a:r>
              <a:rPr lang="en-US" dirty="0" err="1" smtClean="0"/>
              <a:t>wollte</a:t>
            </a:r>
            <a:r>
              <a:rPr lang="en-US" dirty="0" smtClean="0"/>
              <a:t> </a:t>
            </a:r>
            <a:r>
              <a:rPr lang="en-US" dirty="0" err="1" smtClean="0"/>
              <a:t>keinen</a:t>
            </a:r>
            <a:r>
              <a:rPr lang="en-US" dirty="0" smtClean="0"/>
              <a:t> </a:t>
            </a:r>
            <a:r>
              <a:rPr lang="en-US" dirty="0" err="1" smtClean="0"/>
              <a:t>Spinat</a:t>
            </a:r>
            <a:r>
              <a:rPr lang="en-US" dirty="0" smtClean="0"/>
              <a:t> </a:t>
            </a:r>
            <a:r>
              <a:rPr lang="en-US" dirty="0" err="1" smtClean="0"/>
              <a:t>essen</a:t>
            </a:r>
            <a:r>
              <a:rPr lang="en-US" dirty="0" smtClean="0"/>
              <a:t>, </a:t>
            </a:r>
            <a:r>
              <a:rPr lang="en-US" dirty="0" err="1" smtClean="0"/>
              <a:t>aber</a:t>
            </a:r>
            <a:r>
              <a:rPr lang="en-US" dirty="0" smtClean="0"/>
              <a:t> </a:t>
            </a:r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durfte</a:t>
            </a:r>
            <a:r>
              <a:rPr lang="en-US" dirty="0" smtClean="0"/>
              <a:t> </a:t>
            </a:r>
            <a:r>
              <a:rPr lang="en-US" dirty="0" err="1" smtClean="0"/>
              <a:t>nicht</a:t>
            </a:r>
            <a:r>
              <a:rPr lang="en-US" dirty="0" smtClean="0"/>
              <a:t> </a:t>
            </a:r>
            <a:r>
              <a:rPr lang="en-US" dirty="0" err="1" smtClean="0"/>
              <a:t>aufstehen</a:t>
            </a:r>
            <a:r>
              <a:rPr lang="en-US" dirty="0" smtClean="0"/>
              <a:t>, </a:t>
            </a:r>
            <a:r>
              <a:rPr lang="en-US" dirty="0" err="1" smtClean="0"/>
              <a:t>bis</a:t>
            </a:r>
            <a:r>
              <a:rPr lang="en-US" dirty="0" smtClean="0"/>
              <a:t> </a:t>
            </a:r>
            <a:r>
              <a:rPr lang="en-US" dirty="0" err="1" smtClean="0"/>
              <a:t>der</a:t>
            </a:r>
            <a:r>
              <a:rPr lang="en-US" dirty="0" smtClean="0"/>
              <a:t> Teller leer war.</a:t>
            </a:r>
          </a:p>
          <a:p>
            <a:endParaRPr lang="en-US" dirty="0"/>
          </a:p>
          <a:p>
            <a:pPr>
              <a:buNone/>
            </a:pPr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3074" name="AutoShape 2" descr="data:image/jpeg;base64,/9j/4AAQSkZJRgABAQAAAQABAAD/2wCEAAkGBxQQEhQUEhQVFBQUFBcVFBQYFBUWFBUVFBQWFxQUFBUYHCggGBolHBQVITEhJSkrLi4uFx8zODMsNygtLisBCgoKDg0OGxAQGiwkHCQsLCwsLCwsLCwsLCwsLCwsLCwsLCwsLCwsLCwsLCwsLCwsLCwsLCwsLCwsLCwsLCw3LP/AABEIALgAuAMBIgACEQEDEQH/xAAbAAABBQEBAAAAAAAAAAAAAAAEAAECAwUGB//EADwQAAEDAgMGAwYEBQMFAAAAAAEAAhEDIQQSMQVBUWFxgSKRoQYTMrHB8EJS0eEVIzNichSC8UOSosLy/8QAGQEAAgMBAAAAAAAAAAAAAAAAAAMBAgQF/8QAJBEAAgICAgICAgMAAAAAAAAAAAECEQMhEjEEQTJRIlITFHH/2gAMAwEAAhEDEQA/APYRXH5VL3jTqFUGKbWqbZFIb3VP8oVwcFENT5UWwpDGm08VKmxoTZU+VFsjiichTaVSGK5rUWWoapcKsDmp4kWQgaigL5Kk0qiE4BQBdm5J8ypEp5KALM6cVAs+vtJjNXeV1T/GG6iT2j5qvNE8WbAcptWTQ2oxxg+Hr+q1KSlNPohosTpkkAOkmSQA6SZJAAICmAohSCkgknhMFJBIgE8JBOgBAKwKAUwoArxCoV9dUKSBJwEgFJSSQqvDRJ0C5zae2SbAwDYAAknrF1dtrGkktboPs3XNhtjUeY4Rw0OukwseXLukPx4/bCqNMkkuBMmYNx0ARzaQcBP7dkJgqwyiC5p/u0M6X0RT3bxqNQdeXUc0pSLtCcwttqPsWW1sLF/gJkfhPzCyKdYPaDuO/rb0mOhVuGcWOB4H0TYSpi5LR1qdRY6QDxunWoSOkkkgBJJJIABapBQCmFYgmFJQCkFBJIJwmCdADtUwoNU0AVYhUhW11UEASChXdDSeXzUgqcdSzsNyIv1jcoldOiV2YVehPC/coR+zrAETx+i1GtATOcucbkqMDE0fd2AgcDp0B3JsLi4gOBtu3xvg72n9+aOxjgVk1y1gncN37aJbdMlw0bWGYDmA+F4m079TykEHrKei4+EmJIh24ZhZ0f7p8kD7NY5tVgyn4XupG2mYZh6A+aMizmzcPPaYNu5cnRehMls6rZtSWDkiljez+IzDqJ76keZPktlboO0ZmqYk6ZJWIHSTJKAAAphVhWBWIJhSCgFJQSTCdRCkgBwphVhWIAprqoKyuqkAOnTJwUAcxV2vTbU90S0O4ZhmHVuoVlesG6mxVuN2az3jqjWNFQgtLt5FteOgQW0MLDGNO7rp3XPkmjpRSdFLcVSqE5Tos/aVLNIG9E4L2cpML3MZ/UiSIkb7GJHYojE4dtNsSTbeZPnvS5R0MT2c57MNNJ9dlrllUdWnK/0IC6jFANc47nBrvmD8lzOCcf8AVNG5we09CJ+YXVObmpj/ABPyUQfoVmjUgnY1aHa6OM9Df/2XULisA/x1m8wexaRH/iuzpGQOg+S3YHoxZFskkkknixJJJIAxdnYnOwE670Y0rnthYi7m9wt5hWfxZueNX2O8iHCbRcFMKtpUnPAElaGJQ76mW5mOIBPoENiceBZkE8d37ofF4kuB4bhx6rB2liagHgALjYTYCTqeQ1WXJn9RNeLB7kbuC2gTVDC6c09oE28ltBcHRoupV2VBUziRmJaWxuMayLnmu6pVA4S0gjiEzDJtbF54pNNFWJKoBVuKKHzJwgszKUqnMmFRAGftbEFhsJmEBtbERAyOI4iI81r1WAzm1PosfaOGfoHOFhoAfKVhnCS2zoYckW+IsNinNAz/AHwlA7QxWaYVdDDOa7xvc7gCdOsASq8U8blnnLRpSXIA2W3NjKQ/zceQyO/ZdX8LG9vkZ+Sx9hYcZnVI/CWg/wCREx6DutosL4aNSf8An6qcYjPK5FOzKANWpGpcB6O/Vdg0QsvZezfduc46m/mtRb8MHFbMM5JvQ6SZOnFBJJJIA85wtbKabxoYBXY0nTfiuJwdElrmEHwOOXodF12y3H3bcwgjWVj8bUn9PZo8nbTNBhQFavndbQafqqsZjM3hYbbzx5dFGlYKc2W3xRbDir8mXFwCz8dmcZaLAeqIqvAubn0QeIxZcICQ5GiKAne8IuWjlcnzstX2ba854eAREbw7/IcNL6hYXunudAceQAEnqVvUKIpCBIJAzGSZPdTCfF2VyxuNGhUxwfIPhe0w9hNwToQd7TuP1lCvqvJt8IEnigq7ZdmHxaTe44HihNoVcW138k08kAFrhqd5mZ9FaXkOSELAkHVdoubNh3KjT2mXWgT1WTh8UXPaHtGY5pyu8IDdxtrojcHhQ6pm0azxH9ElZpjv44fQdUxZpU87xLjZrd5O774ISjmIlzjmIufoBuClTxPvHFx+E2aOXHqVMNA08lLlKW2yYxUejLxbHN0k7tUA2gSfEYG9b1W6HqUgUtocpaJDF06bQ1t4+5XR7AqMeyW/ENeOtj0XJPoIjDVXUi1zZ+IC3AmE3FPg7M+XHyR3cJLGdtsseWvYSB+Juum8H6I/D7Qp1NHX4Gx9V0I5IvoxuDQUkkkrkDpkkkAcrV2t+RjW84koHEV3O+JxPf6KhjZUsi5cskn2dGMIx6CMPWhFU6xKBAAUaFd2jQT00VC9BlVvFDuqE+FtuaoxuLyGHEA8jKF/1w3KQSZqMaWDwQeJ3lI4p4BNidwNlmjHCdUQzGg70zkivFkHnEVdGhs8Xtt5FHVMzWsBOZwEOjfbVCnaNNpAcew/ZRrbTn+m0NHE2HklySa7Lu36LskwcobEzeQSTJJPH9EYzFhjcrBrbSXOOhssXDtNV+UOc9xvqRTaOMb10OCwLaZtc73fQcAhC58Y6J4TC+GKgDTNssCBzAt5Kx2zxud5hSqG6fNoFfQnkwOrs5+4tPdD/wCgfwH/AHBapKSjiSsjMw4F/LzU6eCfaeI3jitAXNu6kdfvUqUiHNmfjmk1HRuj5IfKQjsZaoeYB9FU82RZZdGhsTFSSxx/xn1E+S11xbcQWvBGoIXaLZgnyiZs0OLEkkmTxRwPvQEzXl2izGYzMcrGuqO4NErYwmwMTW/qOFBn5Rd57Cw7rlRhKXSOnKUY9g9TE06fxuzH8o0/dF4ahicQP5bBSZ+Z/hHZouVvbM9n6FC7W5n/AJ3+J3adOy1w1aYeN+xmn5H6o5ah7GsJzVqr6h4CGj6lalL2bwzdKLe5c4+pWvkSyp6xRXSEPLN9s5LE7IoSf5YsToXD5FVfwKi7c4dHH6rSxrfG7qlSauVP5M3xk67MSpsClTdIzG2hP1F1TXpNGgA6Ba2LdcrLxCloZFti9nc5xDtMgp3P90+ED1XTb1zfstSmrVfJgFrMs2sJmP8AcumLLq8PiIzfMg4SUohWPCqJVxRJV1al8rdd/IJi4mze5/RW02Bv3qou9IKHptyhNPzPpZOXb+CFrVYaFLdBRTiK01AOFMeeZwPyUK7oChg5c57zvMN5NH7yo4yolp6sekV7Np567B/dJ7X+i7Rcv7LUc1Vz9zWx3d+wK6hbvGVQsy53c6HTJJLSJM/CYVlIZabGsHBoA7niUS1CU8dTP4vMEIinXadHDzVE4+iWn7LgrWKtt1axWKkkoTpIIOd2p4ap5wVFhgKz2l8LmO4iPIz9ViNrlzgCTqPmuPm/HI0dHFuCLcUblZ9Yo6sC42CGxWGIaTv3DeUSHR0E+zFHLc61D7zsbD5LonoTBYP3VGiI8bKbWnjoJUzVlNj+KpmST5OxPMqGUKZKTUUQPEKJTuUd6kCNcw2OMDzufQFZG1qxDYEyYaI1BcYELSrGT0k+f/HqsuswVKrGgk5DnPCYLQJ3/E49kuQyC2F0RkaBwELOxlVaWJEBZLKRqvaz8zgPPUqWrdDvVnW+zeG93Qad7/Ge+npC00zWgAAWAEDoE66kVSo5rduxJJJKxBgFzdzB99FBwVLi4f8AyY9CrsLiGf8AUkHzb5i/mqVH2iqcvTGFGdJ7IlrKrbmoWj+5xIVuIaXAGnu0ykb1nHDueIqF06kE2PS6RlmodIbCLfbDsPtPxFrqwkcWgA9DvRH8ZYGglwF45+QWPW2RJkugzPTkovwxpxbM3SwuP1WaPlZF2hzxQfTNjFZawGYBwFx5a2QtDC0TdrWkg87FDYfGBhdMgE25ouk0E5mgA74EE9U+GWGR9bFyhKK70XNwrRo0BQdg6Z1bccz+qINS1wVnDHy8nI5rQ03cIBITJyivREVJ+w+oQBclUOLXG9p0MfNYON2m8gETMyNO1uCcbYeLPFxvIjXksE/Lg31o0R8eVdm23DTdrgQomi4LnmbVl+bNF4EW0suxwLi9oJGoTcHDNdaKZVLH2Z8Hgn92TyWpWwQcLeE8R+iy6uzas/1Gxxg/JXlhkulZRTTKMXSAkudlbx5QgdhVRXmo1sMktp8XNafjPU36QltXYldw8Ja+bfFETvuFrbLwJpMawCMoA8glrFPltDozil2CbRFlR7M4fPWLtzBPd1h9UTtVjvyu7An5LQ9nsL7ukJs55zHjyHkmYsbeTYZZpY6Xs1EyRKQK3mIgSnScE6gAPCUwBNuClVpMdq0HsqaVYCxsNx4FWOEKzRSI5pjdY8kDig7mjM3FQq5tNxHxcOy5+fFKqXRohJWZut7kjUSQjs9rQAoPqN0m/FRY4C5IWGC4ex7dirRF79lZQw8CYibxvTVKfvAMptx/RFU5AvdOgpcr9FG1QPVZOhPZC42nkYfC6pNiJExxujXvIPhvxCg/CGqILsp5Jy5NNJWUf+nDVPaAsqA5JZTkPDoDi0WN+K3Mdhm4qkC1xymHNIPkHLmvaTZT2VMtRsy7MHTAytIzRz5IrZ+Pq0nA0mB1JwzQTBqTbT8JCy48ig3DItMyf2J83bK6mENF0ubJbEMLjkdPTW+5dhs32lZPu6oa0hohwMgngBFlURTrNO/Lq38TCsLZeDa+o4ZyGtOrmySeHJPUMmKV43aZZub3dnobXgiRoUxugdnxTptBfnj8UK52MZBOYWXTi7WyxAPuRw+wpygMNVL3Odx+wj2hMFjqQCcBSKCSDzCGdWIdY7tFdUdfshmsuUrK6iXx7ZcMQ7kko5UkqLdDZJGfUMqDMQ6noZHAp0lpZkRYzatM2eCw+YRtAtd8Lg4dUySqXi7JvoA6gHsq6+DaWlugISSS3ig+0M5MVKjkaGtMACFJtIb5KSSFih9E8mXMp8ArabPNJJX4oiyvE4FtUtLgDlmJE6pDZ1MXDGz0CSSjivoiiTcK0aNA6BQqe7Zc5R5J0lZIh6MzFbcYPDTbnPSyGw9KpUOZxjluSSVkhXJs0GUiN3kVcKkfuEklJIU2YnXpdQL0yShMsyuJKUXKSSVm6L4ux3JJJLM5NDqP/9k="/>
          <p:cNvSpPr>
            <a:spLocks noChangeAspect="1" noChangeArrowheads="1"/>
          </p:cNvSpPr>
          <p:nvPr/>
        </p:nvSpPr>
        <p:spPr bwMode="auto">
          <a:xfrm>
            <a:off x="155575" y="-1050925"/>
            <a:ext cx="2200275" cy="220027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6" name="AutoShape 4" descr="data:image/jpeg;base64,/9j/4AAQSkZJRgABAQAAAQABAAD/2wCEAAkGBxQQEhQUEhQVFBQUFBcVFBQYFBUWFBUVFBQWFxQUFBUYHCggGBolHBQVITEhJSkrLi4uFx8zODMsNygtLisBCgoKDg0OGxAQGiwkHCQsLCwsLCwsLCwsLCwsLCwsLCwsLCwsLCwsLCwsLCwsLCwsLCwsLCwsLCwsLCwsLCw3LP/AABEIALgAuAMBIgACEQEDEQH/xAAbAAABBQEBAAAAAAAAAAAAAAAEAAECAwUGB//EADwQAAEDAgMGAwYEBQMFAAAAAAEAAhEDIQQSMQVBUWFxgSKRoQYTMrHB8EJS0eEVIzNichSC8UOSosLy/8QAGQEAAgMBAAAAAAAAAAAAAAAAAAMBAgQF/8QAJBEAAgICAgICAgMAAAAAAAAAAAECEQMhEjEEQTJRIlITFHH/2gAMAwEAAhEDEQA/APYRXH5VL3jTqFUGKbWqbZFIb3VP8oVwcFENT5UWwpDGm08VKmxoTZU+VFsjiichTaVSGK5rUWWoapcKsDmp4kWQgaigL5Kk0qiE4BQBdm5J8ypEp5KALM6cVAs+vtJjNXeV1T/GG6iT2j5qvNE8WbAcptWTQ2oxxg+Hr+q1KSlNPohosTpkkAOkmSQA6SZJAAICmAohSCkgknhMFJBIgE8JBOgBAKwKAUwoArxCoV9dUKSBJwEgFJSSQqvDRJ0C5zae2SbAwDYAAknrF1dtrGkktboPs3XNhtjUeY4Rw0OukwseXLukPx4/bCqNMkkuBMmYNx0ARzaQcBP7dkJgqwyiC5p/u0M6X0RT3bxqNQdeXUc0pSLtCcwttqPsWW1sLF/gJkfhPzCyKdYPaDuO/rb0mOhVuGcWOB4H0TYSpi5LR1qdRY6QDxunWoSOkkkgBJJJIABapBQCmFYgmFJQCkFBJIJwmCdADtUwoNU0AVYhUhW11UEASChXdDSeXzUgqcdSzsNyIv1jcoldOiV2YVehPC/coR+zrAETx+i1GtATOcucbkqMDE0fd2AgcDp0B3JsLi4gOBtu3xvg72n9+aOxjgVk1y1gncN37aJbdMlw0bWGYDmA+F4m079TykEHrKei4+EmJIh24ZhZ0f7p8kD7NY5tVgyn4XupG2mYZh6A+aMizmzcPPaYNu5cnRehMls6rZtSWDkiljez+IzDqJ76keZPktlboO0ZmqYk6ZJWIHSTJKAAAphVhWBWIJhSCgFJQSTCdRCkgBwphVhWIAprqoKyuqkAOnTJwUAcxV2vTbU90S0O4ZhmHVuoVlesG6mxVuN2az3jqjWNFQgtLt5FteOgQW0MLDGNO7rp3XPkmjpRSdFLcVSqE5Tos/aVLNIG9E4L2cpML3MZ/UiSIkb7GJHYojE4dtNsSTbeZPnvS5R0MT2c57MNNJ9dlrllUdWnK/0IC6jFANc47nBrvmD8lzOCcf8AVNG5we09CJ+YXVObmpj/ABPyUQfoVmjUgnY1aHa6OM9Df/2XULisA/x1m8wexaRH/iuzpGQOg+S3YHoxZFskkkknixJJJIAxdnYnOwE670Y0rnthYi7m9wt5hWfxZueNX2O8iHCbRcFMKtpUnPAElaGJQ76mW5mOIBPoENiceBZkE8d37ofF4kuB4bhx6rB2liagHgALjYTYCTqeQ1WXJn9RNeLB7kbuC2gTVDC6c09oE28ltBcHRoupV2VBUziRmJaWxuMayLnmu6pVA4S0gjiEzDJtbF54pNNFWJKoBVuKKHzJwgszKUqnMmFRAGftbEFhsJmEBtbERAyOI4iI81r1WAzm1PosfaOGfoHOFhoAfKVhnCS2zoYckW+IsNinNAz/AHwlA7QxWaYVdDDOa7xvc7gCdOsASq8U8blnnLRpSXIA2W3NjKQ/zceQyO/ZdX8LG9vkZ+Sx9hYcZnVI/CWg/wCREx6DutosL4aNSf8An6qcYjPK5FOzKANWpGpcB6O/Vdg0QsvZezfduc46m/mtRb8MHFbMM5JvQ6SZOnFBJJJIA85wtbKabxoYBXY0nTfiuJwdElrmEHwOOXodF12y3H3bcwgjWVj8bUn9PZo8nbTNBhQFavndbQafqqsZjM3hYbbzx5dFGlYKc2W3xRbDir8mXFwCz8dmcZaLAeqIqvAubn0QeIxZcICQ5GiKAne8IuWjlcnzstX2ba854eAREbw7/IcNL6hYXunudAceQAEnqVvUKIpCBIJAzGSZPdTCfF2VyxuNGhUxwfIPhe0w9hNwToQd7TuP1lCvqvJt8IEnigq7ZdmHxaTe44HihNoVcW138k08kAFrhqd5mZ9FaXkOSELAkHVdoubNh3KjT2mXWgT1WTh8UXPaHtGY5pyu8IDdxtrojcHhQ6pm0azxH9ElZpjv44fQdUxZpU87xLjZrd5O774ISjmIlzjmIufoBuClTxPvHFx+E2aOXHqVMNA08lLlKW2yYxUejLxbHN0k7tUA2gSfEYG9b1W6HqUgUtocpaJDF06bQ1t4+5XR7AqMeyW/ENeOtj0XJPoIjDVXUi1zZ+IC3AmE3FPg7M+XHyR3cJLGdtsseWvYSB+Juum8H6I/D7Qp1NHX4Gx9V0I5IvoxuDQUkkkrkDpkkkAcrV2t+RjW84koHEV3O+JxPf6KhjZUsi5cskn2dGMIx6CMPWhFU6xKBAAUaFd2jQT00VC9BlVvFDuqE+FtuaoxuLyGHEA8jKF/1w3KQSZqMaWDwQeJ3lI4p4BNidwNlmjHCdUQzGg70zkivFkHnEVdGhs8Xtt5FHVMzWsBOZwEOjfbVCnaNNpAcew/ZRrbTn+m0NHE2HklySa7Lu36LskwcobEzeQSTJJPH9EYzFhjcrBrbSXOOhssXDtNV+UOc9xvqRTaOMb10OCwLaZtc73fQcAhC58Y6J4TC+GKgDTNssCBzAt5Kx2zxud5hSqG6fNoFfQnkwOrs5+4tPdD/wCgfwH/AHBapKSjiSsjMw4F/LzU6eCfaeI3jitAXNu6kdfvUqUiHNmfjmk1HRuj5IfKQjsZaoeYB9FU82RZZdGhsTFSSxx/xn1E+S11xbcQWvBGoIXaLZgnyiZs0OLEkkmTxRwPvQEzXl2izGYzMcrGuqO4NErYwmwMTW/qOFBn5Rd57Cw7rlRhKXSOnKUY9g9TE06fxuzH8o0/dF4ahicQP5bBSZ+Z/hHZouVvbM9n6FC7W5n/AJ3+J3adOy1w1aYeN+xmn5H6o5ah7GsJzVqr6h4CGj6lalL2bwzdKLe5c4+pWvkSyp6xRXSEPLN9s5LE7IoSf5YsToXD5FVfwKi7c4dHH6rSxrfG7qlSauVP5M3xk67MSpsClTdIzG2hP1F1TXpNGgA6Ba2LdcrLxCloZFti9nc5xDtMgp3P90+ED1XTb1zfstSmrVfJgFrMs2sJmP8AcumLLq8PiIzfMg4SUohWPCqJVxRJV1al8rdd/IJi4mze5/RW02Bv3qou9IKHptyhNPzPpZOXb+CFrVYaFLdBRTiK01AOFMeeZwPyUK7oChg5c57zvMN5NH7yo4yolp6sekV7Np567B/dJ7X+i7Rcv7LUc1Vz9zWx3d+wK6hbvGVQsy53c6HTJJLSJM/CYVlIZabGsHBoA7niUS1CU8dTP4vMEIinXadHDzVE4+iWn7LgrWKtt1axWKkkoTpIIOd2p4ap5wVFhgKz2l8LmO4iPIz9ViNrlzgCTqPmuPm/HI0dHFuCLcUblZ9Yo6sC42CGxWGIaTv3DeUSHR0E+zFHLc61D7zsbD5LonoTBYP3VGiI8bKbWnjoJUzVlNj+KpmST5OxPMqGUKZKTUUQPEKJTuUd6kCNcw2OMDzufQFZG1qxDYEyYaI1BcYELSrGT0k+f/HqsuswVKrGgk5DnPCYLQJ3/E49kuQyC2F0RkaBwELOxlVaWJEBZLKRqvaz8zgPPUqWrdDvVnW+zeG93Qad7/Ge+npC00zWgAAWAEDoE66kVSo5rduxJJJKxBgFzdzB99FBwVLi4f8AyY9CrsLiGf8AUkHzb5i/mqVH2iqcvTGFGdJ7IlrKrbmoWj+5xIVuIaXAGnu0ykb1nHDueIqF06kE2PS6RlmodIbCLfbDsPtPxFrqwkcWgA9DvRH8ZYGglwF45+QWPW2RJkugzPTkovwxpxbM3SwuP1WaPlZF2hzxQfTNjFZawGYBwFx5a2QtDC0TdrWkg87FDYfGBhdMgE25ouk0E5mgA74EE9U+GWGR9bFyhKK70XNwrRo0BQdg6Z1bccz+qINS1wVnDHy8nI5rQ03cIBITJyivREVJ+w+oQBclUOLXG9p0MfNYON2m8gETMyNO1uCcbYeLPFxvIjXksE/Lg31o0R8eVdm23DTdrgQomi4LnmbVl+bNF4EW0suxwLi9oJGoTcHDNdaKZVLH2Z8Hgn92TyWpWwQcLeE8R+iy6uzas/1Gxxg/JXlhkulZRTTKMXSAkudlbx5QgdhVRXmo1sMktp8XNafjPU36QltXYldw8Ja+bfFETvuFrbLwJpMawCMoA8glrFPltDozil2CbRFlR7M4fPWLtzBPd1h9UTtVjvyu7An5LQ9nsL7ukJs55zHjyHkmYsbeTYZZpY6Xs1EyRKQK3mIgSnScE6gAPCUwBNuClVpMdq0HsqaVYCxsNx4FWOEKzRSI5pjdY8kDig7mjM3FQq5tNxHxcOy5+fFKqXRohJWZut7kjUSQjs9rQAoPqN0m/FRY4C5IWGC4ex7dirRF79lZQw8CYibxvTVKfvAMptx/RFU5AvdOgpcr9FG1QPVZOhPZC42nkYfC6pNiJExxujXvIPhvxCg/CGqILsp5Jy5NNJWUf+nDVPaAsqA5JZTkPDoDi0WN+K3Mdhm4qkC1xymHNIPkHLmvaTZT2VMtRsy7MHTAytIzRz5IrZ+Pq0nA0mB1JwzQTBqTbT8JCy48ig3DItMyf2J83bK6mENF0ubJbEMLjkdPTW+5dhs32lZPu6oa0hohwMgngBFlURTrNO/Lq38TCsLZeDa+o4ZyGtOrmySeHJPUMmKV43aZZub3dnobXgiRoUxugdnxTptBfnj8UK52MZBOYWXTi7WyxAPuRw+wpygMNVL3Odx+wj2hMFjqQCcBSKCSDzCGdWIdY7tFdUdfshmsuUrK6iXx7ZcMQ7kko5UkqLdDZJGfUMqDMQ6noZHAp0lpZkRYzatM2eCw+YRtAtd8Lg4dUySqXi7JvoA6gHsq6+DaWlugISSS3ig+0M5MVKjkaGtMACFJtIb5KSSFih9E8mXMp8ArabPNJJX4oiyvE4FtUtLgDlmJE6pDZ1MXDGz0CSSjivoiiTcK0aNA6BQqe7Zc5R5J0lZIh6MzFbcYPDTbnPSyGw9KpUOZxjluSSVkhXJs0GUiN3kVcKkfuEklJIU2YnXpdQL0yShMsyuJKUXKSSVm6L4ux3JJJLM5NDqP/9k="/>
          <p:cNvSpPr>
            <a:spLocks noChangeAspect="1" noChangeArrowheads="1"/>
          </p:cNvSpPr>
          <p:nvPr/>
        </p:nvSpPr>
        <p:spPr bwMode="auto">
          <a:xfrm>
            <a:off x="155575" y="-1050925"/>
            <a:ext cx="2200275" cy="220027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8" name="AutoShape 6" descr="data:image/jpeg;base64,/9j/4AAQSkZJRgABAQAAAQABAAD/2wCEAAkGBxQQEhQUEhQVFBQUFBcVFBQYFBUWFBUVFBQWFxQUFBUYHCggGBolHBQVITEhJSkrLi4uFx8zODMsNygtLisBCgoKDg0OGxAQGiwkHCQsLCwsLCwsLCwsLCwsLCwsLCwsLCwsLCwsLCwsLCwsLCwsLCwsLCwsLCwsLCwsLCw3LP/AABEIALgAuAMBIgACEQEDEQH/xAAbAAABBQEBAAAAAAAAAAAAAAAEAAECAwUGB//EADwQAAEDAgMGAwYEBQMFAAAAAAEAAhEDIQQSMQVBUWFxgSKRoQYTMrHB8EJS0eEVIzNichSC8UOSosLy/8QAGQEAAgMBAAAAAAAAAAAAAAAAAAMBAgQF/8QAJBEAAgICAgICAgMAAAAAAAAAAAECEQMhEjEEQTJRIlITFHH/2gAMAwEAAhEDEQA/APYRXH5VL3jTqFUGKbWqbZFIb3VP8oVwcFENT5UWwpDGm08VKmxoTZU+VFsjiichTaVSGK5rUWWoapcKsDmp4kWQgaigL5Kk0qiE4BQBdm5J8ypEp5KALM6cVAs+vtJjNXeV1T/GG6iT2j5qvNE8WbAcptWTQ2oxxg+Hr+q1KSlNPohosTpkkAOkmSQA6SZJAAICmAohSCkgknhMFJBIgE8JBOgBAKwKAUwoArxCoV9dUKSBJwEgFJSSQqvDRJ0C5zae2SbAwDYAAknrF1dtrGkktboPs3XNhtjUeY4Rw0OukwseXLukPx4/bCqNMkkuBMmYNx0ARzaQcBP7dkJgqwyiC5p/u0M6X0RT3bxqNQdeXUc0pSLtCcwttqPsWW1sLF/gJkfhPzCyKdYPaDuO/rb0mOhVuGcWOB4H0TYSpi5LR1qdRY6QDxunWoSOkkkgBJJJIABapBQCmFYgmFJQCkFBJIJwmCdADtUwoNU0AVYhUhW11UEASChXdDSeXzUgqcdSzsNyIv1jcoldOiV2YVehPC/coR+zrAETx+i1GtATOcucbkqMDE0fd2AgcDp0B3JsLi4gOBtu3xvg72n9+aOxjgVk1y1gncN37aJbdMlw0bWGYDmA+F4m079TykEHrKei4+EmJIh24ZhZ0f7p8kD7NY5tVgyn4XupG2mYZh6A+aMizmzcPPaYNu5cnRehMls6rZtSWDkiljez+IzDqJ76keZPktlboO0ZmqYk6ZJWIHSTJKAAAphVhWBWIJhSCgFJQSTCdRCkgBwphVhWIAprqoKyuqkAOnTJwUAcxV2vTbU90S0O4ZhmHVuoVlesG6mxVuN2az3jqjWNFQgtLt5FteOgQW0MLDGNO7rp3XPkmjpRSdFLcVSqE5Tos/aVLNIG9E4L2cpML3MZ/UiSIkb7GJHYojE4dtNsSTbeZPnvS5R0MT2c57MNNJ9dlrllUdWnK/0IC6jFANc47nBrvmD8lzOCcf8AVNG5we09CJ+YXVObmpj/ABPyUQfoVmjUgnY1aHa6OM9Df/2XULisA/x1m8wexaRH/iuzpGQOg+S3YHoxZFskkkknixJJJIAxdnYnOwE670Y0rnthYi7m9wt5hWfxZueNX2O8iHCbRcFMKtpUnPAElaGJQ76mW5mOIBPoENiceBZkE8d37ofF4kuB4bhx6rB2liagHgALjYTYCTqeQ1WXJn9RNeLB7kbuC2gTVDC6c09oE28ltBcHRoupV2VBUziRmJaWxuMayLnmu6pVA4S0gjiEzDJtbF54pNNFWJKoBVuKKHzJwgszKUqnMmFRAGftbEFhsJmEBtbERAyOI4iI81r1WAzm1PosfaOGfoHOFhoAfKVhnCS2zoYckW+IsNinNAz/AHwlA7QxWaYVdDDOa7xvc7gCdOsASq8U8blnnLRpSXIA2W3NjKQ/zceQyO/ZdX8LG9vkZ+Sx9hYcZnVI/CWg/wCREx6DutosL4aNSf8An6qcYjPK5FOzKANWpGpcB6O/Vdg0QsvZezfduc46m/mtRb8MHFbMM5JvQ6SZOnFBJJJIA85wtbKabxoYBXY0nTfiuJwdElrmEHwOOXodF12y3H3bcwgjWVj8bUn9PZo8nbTNBhQFavndbQafqqsZjM3hYbbzx5dFGlYKc2W3xRbDir8mXFwCz8dmcZaLAeqIqvAubn0QeIxZcICQ5GiKAne8IuWjlcnzstX2ba854eAREbw7/IcNL6hYXunudAceQAEnqVvUKIpCBIJAzGSZPdTCfF2VyxuNGhUxwfIPhe0w9hNwToQd7TuP1lCvqvJt8IEnigq7ZdmHxaTe44HihNoVcW138k08kAFrhqd5mZ9FaXkOSELAkHVdoubNh3KjT2mXWgT1WTh8UXPaHtGY5pyu8IDdxtrojcHhQ6pm0azxH9ElZpjv44fQdUxZpU87xLjZrd5O774ISjmIlzjmIufoBuClTxPvHFx+E2aOXHqVMNA08lLlKW2yYxUejLxbHN0k7tUA2gSfEYG9b1W6HqUgUtocpaJDF06bQ1t4+5XR7AqMeyW/ENeOtj0XJPoIjDVXUi1zZ+IC3AmE3FPg7M+XHyR3cJLGdtsseWvYSB+Juum8H6I/D7Qp1NHX4Gx9V0I5IvoxuDQUkkkrkDpkkkAcrV2t+RjW84koHEV3O+JxPf6KhjZUsi5cskn2dGMIx6CMPWhFU6xKBAAUaFd2jQT00VC9BlVvFDuqE+FtuaoxuLyGHEA8jKF/1w3KQSZqMaWDwQeJ3lI4p4BNidwNlmjHCdUQzGg70zkivFkHnEVdGhs8Xtt5FHVMzWsBOZwEOjfbVCnaNNpAcew/ZRrbTn+m0NHE2HklySa7Lu36LskwcobEzeQSTJJPH9EYzFhjcrBrbSXOOhssXDtNV+UOc9xvqRTaOMb10OCwLaZtc73fQcAhC58Y6J4TC+GKgDTNssCBzAt5Kx2zxud5hSqG6fNoFfQnkwOrs5+4tPdD/wCgfwH/AHBapKSjiSsjMw4F/LzU6eCfaeI3jitAXNu6kdfvUqUiHNmfjmk1HRuj5IfKQjsZaoeYB9FU82RZZdGhsTFSSxx/xn1E+S11xbcQWvBGoIXaLZgnyiZs0OLEkkmTxRwPvQEzXl2izGYzMcrGuqO4NErYwmwMTW/qOFBn5Rd57Cw7rlRhKXSOnKUY9g9TE06fxuzH8o0/dF4ahicQP5bBSZ+Z/hHZouVvbM9n6FC7W5n/AJ3+J3adOy1w1aYeN+xmn5H6o5ah7GsJzVqr6h4CGj6lalL2bwzdKLe5c4+pWvkSyp6xRXSEPLN9s5LE7IoSf5YsToXD5FVfwKi7c4dHH6rSxrfG7qlSauVP5M3xk67MSpsClTdIzG2hP1F1TXpNGgA6Ba2LdcrLxCloZFti9nc5xDtMgp3P90+ED1XTb1zfstSmrVfJgFrMs2sJmP8AcumLLq8PiIzfMg4SUohWPCqJVxRJV1al8rdd/IJi4mze5/RW02Bv3qou9IKHptyhNPzPpZOXb+CFrVYaFLdBRTiK01AOFMeeZwPyUK7oChg5c57zvMN5NH7yo4yolp6sekV7Np567B/dJ7X+i7Rcv7LUc1Vz9zWx3d+wK6hbvGVQsy53c6HTJJLSJM/CYVlIZabGsHBoA7niUS1CU8dTP4vMEIinXadHDzVE4+iWn7LgrWKtt1axWKkkoTpIIOd2p4ap5wVFhgKz2l8LmO4iPIz9ViNrlzgCTqPmuPm/HI0dHFuCLcUblZ9Yo6sC42CGxWGIaTv3DeUSHR0E+zFHLc61D7zsbD5LonoTBYP3VGiI8bKbWnjoJUzVlNj+KpmST5OxPMqGUKZKTUUQPEKJTuUd6kCNcw2OMDzufQFZG1qxDYEyYaI1BcYELSrGT0k+f/HqsuswVKrGgk5DnPCYLQJ3/E49kuQyC2F0RkaBwELOxlVaWJEBZLKRqvaz8zgPPUqWrdDvVnW+zeG93Qad7/Ge+npC00zWgAAWAEDoE66kVSo5rduxJJJKxBgFzdzB99FBwVLi4f8AyY9CrsLiGf8AUkHzb5i/mqVH2iqcvTGFGdJ7IlrKrbmoWj+5xIVuIaXAGnu0ykb1nHDueIqF06kE2PS6RlmodIbCLfbDsPtPxFrqwkcWgA9DvRH8ZYGglwF45+QWPW2RJkugzPTkovwxpxbM3SwuP1WaPlZF2hzxQfTNjFZawGYBwFx5a2QtDC0TdrWkg87FDYfGBhdMgE25ouk0E5mgA74EE9U+GWGR9bFyhKK70XNwrRo0BQdg6Z1bccz+qINS1wVnDHy8nI5rQ03cIBITJyivREVJ+w+oQBclUOLXG9p0MfNYON2m8gETMyNO1uCcbYeLPFxvIjXksE/Lg31o0R8eVdm23DTdrgQomi4LnmbVl+bNF4EW0suxwLi9oJGoTcHDNdaKZVLH2Z8Hgn92TyWpWwQcLeE8R+iy6uzas/1Gxxg/JXlhkulZRTTKMXSAkudlbx5QgdhVRXmo1sMktp8XNafjPU36QltXYldw8Ja+bfFETvuFrbLwJpMawCMoA8glrFPltDozil2CbRFlR7M4fPWLtzBPd1h9UTtVjvyu7An5LQ9nsL7ukJs55zHjyHkmYsbeTYZZpY6Xs1EyRKQK3mIgSnScE6gAPCUwBNuClVpMdq0HsqaVYCxsNx4FWOEKzRSI5pjdY8kDig7mjM3FQq5tNxHxcOy5+fFKqXRohJWZut7kjUSQjs9rQAoPqN0m/FRY4C5IWGC4ex7dirRF79lZQw8CYibxvTVKfvAMptx/RFU5AvdOgpcr9FG1QPVZOhPZC42nkYfC6pNiJExxujXvIPhvxCg/CGqILsp5Jy5NNJWUf+nDVPaAsqA5JZTkPDoDi0WN+K3Mdhm4qkC1xymHNIPkHLmvaTZT2VMtRsy7MHTAytIzRz5IrZ+Pq0nA0mB1JwzQTBqTbT8JCy48ig3DItMyf2J83bK6mENF0ubJbEMLjkdPTW+5dhs32lZPu6oa0hohwMgngBFlURTrNO/Lq38TCsLZeDa+o4ZyGtOrmySeHJPUMmKV43aZZub3dnobXgiRoUxugdnxTptBfnj8UK52MZBOYWXTi7WyxAPuRw+wpygMNVL3Odx+wj2hMFjqQCcBSKCSDzCGdWIdY7tFdUdfshmsuUrK6iXx7ZcMQ7kko5UkqLdDZJGfUMqDMQ6noZHAp0lpZkRYzatM2eCw+YRtAtd8Lg4dUySqXi7JvoA6gHsq6+DaWlugISSS3ig+0M5MVKjkaGtMACFJtIb5KSSFih9E8mXMp8ArabPNJJX4oiyvE4FtUtLgDlmJE6pDZ1MXDGz0CSSjivoiiTcK0aNA6BQqe7Zc5R5J0lZIh6MzFbcYPDTbnPSyGw9KpUOZxjluSSVkhXJs0GUiN3kVcKkfuEklJIU2YnXpdQL0yShMsyuJKUXKSSVm6L4ux3JJJLM5NDqP/9k="/>
          <p:cNvSpPr>
            <a:spLocks noChangeAspect="1" noChangeArrowheads="1"/>
          </p:cNvSpPr>
          <p:nvPr/>
        </p:nvSpPr>
        <p:spPr bwMode="auto">
          <a:xfrm>
            <a:off x="155575" y="-1050925"/>
            <a:ext cx="2200275" cy="220027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3080" name="Picture 8" descr="http://1.bp.blogspot.com/-3SCU4Wz_Urs/TZDolW3UBTI/AAAAAAAAAB4/NkxZYwZBSoQ/s1600/child-at-table-won%2527t-eat-280x28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0" y="3962400"/>
            <a:ext cx="2667000" cy="2667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7030A0"/>
                </a:solidFill>
                <a:latin typeface="Harrington" pitchFamily="82" charset="0"/>
              </a:rPr>
              <a:t>Ich </a:t>
            </a:r>
            <a:r>
              <a:rPr lang="en-US" dirty="0" err="1" smtClean="0">
                <a:solidFill>
                  <a:srgbClr val="7030A0"/>
                </a:solidFill>
                <a:latin typeface="Harrington" pitchFamily="82" charset="0"/>
              </a:rPr>
              <a:t>konnte</a:t>
            </a:r>
            <a:r>
              <a:rPr lang="en-US" dirty="0" smtClean="0">
                <a:solidFill>
                  <a:srgbClr val="7030A0"/>
                </a:solidFill>
                <a:latin typeface="Harrington" pitchFamily="82" charset="0"/>
              </a:rPr>
              <a:t>…</a:t>
            </a:r>
            <a:endParaRPr lang="en-US" dirty="0">
              <a:solidFill>
                <a:srgbClr val="7030A0"/>
              </a:solidFill>
              <a:latin typeface="Harringto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Als</a:t>
            </a:r>
            <a:r>
              <a:rPr lang="en-US" dirty="0" smtClean="0"/>
              <a:t> Kind </a:t>
            </a:r>
            <a:r>
              <a:rPr lang="en-US" dirty="0" err="1" smtClean="0"/>
              <a:t>konnte</a:t>
            </a:r>
            <a:r>
              <a:rPr lang="en-US" dirty="0" smtClean="0"/>
              <a:t> </a:t>
            </a:r>
            <a:r>
              <a:rPr lang="en-US" dirty="0" err="1" smtClean="0"/>
              <a:t>ich</a:t>
            </a:r>
            <a:r>
              <a:rPr lang="en-US" dirty="0" smtClean="0"/>
              <a:t> sehr gut </a:t>
            </a:r>
            <a:r>
              <a:rPr lang="en-US" dirty="0" err="1" smtClean="0"/>
              <a:t>schwimmen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smtClean="0"/>
              <a:t>Ich </a:t>
            </a:r>
            <a:r>
              <a:rPr lang="en-US" dirty="0" err="1" smtClean="0"/>
              <a:t>konnte</a:t>
            </a:r>
            <a:r>
              <a:rPr lang="en-US" dirty="0" smtClean="0"/>
              <a:t> </a:t>
            </a:r>
            <a:r>
              <a:rPr lang="en-US" dirty="0" err="1" smtClean="0"/>
              <a:t>auch</a:t>
            </a:r>
            <a:r>
              <a:rPr lang="en-US" dirty="0" smtClean="0"/>
              <a:t> sehr gut </a:t>
            </a:r>
            <a:r>
              <a:rPr lang="en-US" dirty="0" err="1" smtClean="0"/>
              <a:t>Schlittschuh</a:t>
            </a:r>
            <a:r>
              <a:rPr lang="en-US" dirty="0" smtClean="0"/>
              <a:t> und </a:t>
            </a:r>
            <a:r>
              <a:rPr lang="en-US" dirty="0" err="1" smtClean="0"/>
              <a:t>Schi</a:t>
            </a:r>
            <a:r>
              <a:rPr lang="en-US" dirty="0" smtClean="0"/>
              <a:t> </a:t>
            </a:r>
            <a:r>
              <a:rPr lang="en-US" dirty="0" err="1" smtClean="0"/>
              <a:t>laufen</a:t>
            </a:r>
            <a:r>
              <a:rPr lang="en-US" dirty="0" smtClean="0"/>
              <a:t>.  </a:t>
            </a:r>
            <a:endParaRPr lang="en-US" dirty="0"/>
          </a:p>
        </p:txBody>
      </p:sp>
      <p:pic>
        <p:nvPicPr>
          <p:cNvPr id="1026" name="Picture 2" descr="http://mommyp-prod.s3.amazonaws.com/styles/full/s3/images/ice-skating-rinks-in-new-york-city.jpg?itok=ralI1u-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4114800"/>
            <a:ext cx="1619250" cy="1619251"/>
          </a:xfrm>
          <a:prstGeom prst="rect">
            <a:avLst/>
          </a:prstGeom>
          <a:noFill/>
        </p:spPr>
      </p:pic>
      <p:pic>
        <p:nvPicPr>
          <p:cNvPr id="1028" name="Picture 4" descr="http://www.ashleytutors.com/wp-content/uploads/2013/12/Family-Skiing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76600" y="3352800"/>
            <a:ext cx="2495550" cy="3743325"/>
          </a:xfrm>
          <a:prstGeom prst="rect">
            <a:avLst/>
          </a:prstGeom>
          <a:noFill/>
        </p:spPr>
      </p:pic>
      <p:pic>
        <p:nvPicPr>
          <p:cNvPr id="1030" name="Picture 6" descr="http://mommyp-prod.s3.amazonaws.com/styles/full/s3/images/register-for-free-swimming-lessons-for-nyc-kids-and-adults.jpg?itok=aPkc0yJ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96000" y="3505200"/>
            <a:ext cx="2190750" cy="16478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109</Words>
  <Application>Microsoft Office PowerPoint</Application>
  <PresentationFormat>On-screen Show (4:3)</PresentationFormat>
  <Paragraphs>20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In meiner Kindheit</vt:lpstr>
      <vt:lpstr>Ich musste…</vt:lpstr>
      <vt:lpstr>Ich sollte…</vt:lpstr>
      <vt:lpstr>Ich wollte…  und ich durfte</vt:lpstr>
      <vt:lpstr>Ich konnte…</vt:lpstr>
    </vt:vector>
  </TitlesOfParts>
  <Company>Horry County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 meiner Kindheit</dc:title>
  <dc:creator>Technology</dc:creator>
  <cp:lastModifiedBy>Administrator</cp:lastModifiedBy>
  <cp:revision>3</cp:revision>
  <dcterms:created xsi:type="dcterms:W3CDTF">2015-01-23T18:49:50Z</dcterms:created>
  <dcterms:modified xsi:type="dcterms:W3CDTF">2015-01-26T16:52:00Z</dcterms:modified>
</cp:coreProperties>
</file>