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9AA1-CD4A-4901-ADB8-6B05DF1E3D6D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9B94-8F3C-4FB2-868A-332208DFC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Imperativ</a:t>
            </a:r>
            <a:r>
              <a:rPr lang="en-US" sz="5400" dirty="0" smtClean="0"/>
              <a:t>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581400"/>
            <a:ext cx="7010400" cy="25447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Brokkoli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Brokkoli</a:t>
            </a:r>
            <a:r>
              <a:rPr lang="en-US" dirty="0" smtClean="0"/>
              <a:t>!</a:t>
            </a:r>
          </a:p>
          <a:p>
            <a:r>
              <a:rPr lang="en-US" dirty="0" smtClean="0"/>
              <a:t>I</a:t>
            </a:r>
            <a:r>
              <a:rPr lang="de-DE" dirty="0" smtClean="0"/>
              <a:t>ß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Brokkoli</a:t>
            </a:r>
            <a:r>
              <a:rPr lang="en-US" dirty="0" smtClean="0"/>
              <a:t>!</a:t>
            </a:r>
          </a:p>
        </p:txBody>
      </p:sp>
      <p:pic>
        <p:nvPicPr>
          <p:cNvPr id="1026" name="Picture 2" descr="http://de.dreamstime.com/w-uumltende-mutter-thumb9748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2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4343400"/>
            <a:ext cx="6248400" cy="30781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Arzt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!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Geh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Arzt</a:t>
            </a:r>
            <a:r>
              <a:rPr lang="en-US" dirty="0" smtClean="0"/>
              <a:t>!</a:t>
            </a:r>
          </a:p>
          <a:p>
            <a:r>
              <a:rPr lang="en-US" sz="2800" dirty="0" smtClean="0"/>
              <a:t>Du </a:t>
            </a:r>
            <a:r>
              <a:rPr lang="en-US" sz="2800" dirty="0" err="1" smtClean="0"/>
              <a:t>sollst</a:t>
            </a:r>
            <a:r>
              <a:rPr lang="en-US" sz="2800" dirty="0" smtClean="0"/>
              <a:t> </a:t>
            </a:r>
            <a:r>
              <a:rPr lang="en-US" sz="2800" dirty="0" err="1" smtClean="0"/>
              <a:t>nicht</a:t>
            </a:r>
            <a:r>
              <a:rPr lang="en-US" sz="2800" dirty="0" smtClean="0"/>
              <a:t> so </a:t>
            </a:r>
            <a:r>
              <a:rPr lang="en-US" sz="2800" dirty="0" err="1" smtClean="0"/>
              <a:t>viel</a:t>
            </a:r>
            <a:r>
              <a:rPr lang="en-US" sz="2800" dirty="0" smtClean="0"/>
              <a:t> Baseball </a:t>
            </a:r>
            <a:r>
              <a:rPr lang="en-US" sz="2800" dirty="0" err="1" smtClean="0"/>
              <a:t>spielen</a:t>
            </a:r>
            <a:r>
              <a:rPr lang="en-US" sz="2800" dirty="0" smtClean="0"/>
              <a:t>!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Spiel </a:t>
            </a:r>
            <a:r>
              <a:rPr lang="en-US" sz="2800" dirty="0" err="1" smtClean="0"/>
              <a:t>nicht</a:t>
            </a:r>
            <a:r>
              <a:rPr lang="en-US" sz="2800" dirty="0" smtClean="0"/>
              <a:t> so </a:t>
            </a:r>
            <a:r>
              <a:rPr lang="en-US" sz="2800" dirty="0" err="1" smtClean="0"/>
              <a:t>viel</a:t>
            </a:r>
            <a:r>
              <a:rPr lang="en-US" sz="2800" dirty="0" smtClean="0"/>
              <a:t> Baseball!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andreadams.com/assets/watermark%20files/black_boy_broken_a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52400"/>
            <a:ext cx="3934825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3733800"/>
            <a:ext cx="6400800" cy="23923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ins </a:t>
            </a:r>
            <a:r>
              <a:rPr lang="en-US" dirty="0" err="1" smtClean="0"/>
              <a:t>Bett</a:t>
            </a:r>
            <a:r>
              <a:rPr lang="en-US" dirty="0" smtClean="0"/>
              <a:t> </a:t>
            </a:r>
            <a:r>
              <a:rPr lang="en-US" dirty="0" err="1" smtClean="0"/>
              <a:t>legen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Leg </a:t>
            </a:r>
            <a:r>
              <a:rPr lang="en-US" dirty="0" err="1" smtClean="0"/>
              <a:t>dich</a:t>
            </a:r>
            <a:r>
              <a:rPr lang="en-US" dirty="0" smtClean="0"/>
              <a:t> ins </a:t>
            </a:r>
            <a:r>
              <a:rPr lang="en-US" dirty="0" err="1" smtClean="0"/>
              <a:t>Bett</a:t>
            </a:r>
            <a:r>
              <a:rPr lang="en-US" dirty="0" smtClean="0"/>
              <a:t>!</a:t>
            </a:r>
          </a:p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!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!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4" descr="C:\My Documents\Student Teaching\Krankheit\Fie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0999"/>
            <a:ext cx="5334000" cy="320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429000"/>
            <a:ext cx="5943600" cy="26971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Hustensaft</a:t>
            </a:r>
            <a:r>
              <a:rPr lang="en-US" dirty="0" smtClean="0"/>
              <a:t> </a:t>
            </a:r>
            <a:r>
              <a:rPr lang="en-US" dirty="0" err="1" smtClean="0"/>
              <a:t>trinken</a:t>
            </a:r>
            <a:r>
              <a:rPr lang="en-US" dirty="0" smtClean="0"/>
              <a:t>!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Trink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Hustensaft</a:t>
            </a:r>
            <a:r>
              <a:rPr lang="en-US" dirty="0" smtClean="0"/>
              <a:t>!</a:t>
            </a:r>
          </a:p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Aspirin </a:t>
            </a:r>
            <a:r>
              <a:rPr lang="en-US" dirty="0" err="1" smtClean="0"/>
              <a:t>nehmen</a:t>
            </a:r>
            <a:r>
              <a:rPr lang="en-US" dirty="0" smtClean="0"/>
              <a:t>!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Nimm</a:t>
            </a:r>
            <a:r>
              <a:rPr lang="en-US" dirty="0" smtClean="0"/>
              <a:t> Aspirin!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6" descr="C:\My Documents\Student Teaching\Krankheit\Halsschmerz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5334000" cy="32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581400"/>
            <a:ext cx="7010400" cy="25447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Hausaufgabe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!</a:t>
            </a:r>
          </a:p>
          <a:p>
            <a:r>
              <a:rPr lang="en-US" dirty="0" smtClean="0"/>
              <a:t>Mach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Hausaufgabe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 descr="http://de.dreamstime.com/w-uumltende-mutter-thumb9748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2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581400"/>
            <a:ext cx="7010400" cy="25447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Geh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!</a:t>
            </a:r>
          </a:p>
        </p:txBody>
      </p:sp>
      <p:pic>
        <p:nvPicPr>
          <p:cNvPr id="1026" name="Picture 2" descr="http://de.dreamstime.com/w-uumltende-mutter-thumb9748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2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581400"/>
            <a:ext cx="7010400" cy="25447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besuchen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besuche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Besuch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!</a:t>
            </a:r>
          </a:p>
        </p:txBody>
      </p:sp>
      <p:pic>
        <p:nvPicPr>
          <p:cNvPr id="1026" name="Picture 2" descr="http://de.dreamstime.com/w-uumltende-mutter-thumb9748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2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581400"/>
            <a:ext cx="7010400" cy="25447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fahre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Fahr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!</a:t>
            </a:r>
          </a:p>
        </p:txBody>
      </p:sp>
      <p:pic>
        <p:nvPicPr>
          <p:cNvPr id="1026" name="Picture 2" descr="http://de.dreamstime.com/w-uumltende-mutter-thumb9748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2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581400"/>
            <a:ext cx="7010400" cy="2544763"/>
          </a:xfrm>
        </p:spPr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sollst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Nein,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hasse</a:t>
            </a:r>
            <a:r>
              <a:rPr lang="en-US" dirty="0" smtClean="0"/>
              <a:t> </a:t>
            </a:r>
            <a:r>
              <a:rPr lang="en-US" dirty="0" err="1" smtClean="0"/>
              <a:t>Lesen</a:t>
            </a:r>
            <a:r>
              <a:rPr lang="en-US" dirty="0" smtClean="0"/>
              <a:t>!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!</a:t>
            </a:r>
          </a:p>
          <a:p>
            <a:r>
              <a:rPr lang="en-US" dirty="0" smtClean="0"/>
              <a:t>Lies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!</a:t>
            </a:r>
          </a:p>
        </p:txBody>
      </p:sp>
      <p:pic>
        <p:nvPicPr>
          <p:cNvPr id="1026" name="Picture 2" descr="http://de.dreamstime.com/w-uumltende-mutter-thumb9748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4800600" cy="320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Imperativ!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 Hendrix</dc:creator>
  <cp:lastModifiedBy>Clay Hendrix</cp:lastModifiedBy>
  <cp:revision>7</cp:revision>
  <dcterms:created xsi:type="dcterms:W3CDTF">2011-03-02T14:18:02Z</dcterms:created>
  <dcterms:modified xsi:type="dcterms:W3CDTF">2011-03-03T13:21:31Z</dcterms:modified>
</cp:coreProperties>
</file>