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2" r:id="rId8"/>
    <p:sldId id="261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Frau Ehnles Wochenende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4385732"/>
            <a:ext cx="7868285" cy="1405467"/>
          </a:xfrm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rgbClr val="FFC000"/>
                </a:solidFill>
              </a:rPr>
              <a:t>Schreib bitte die ge- wörter, </a:t>
            </a:r>
          </a:p>
          <a:p>
            <a:r>
              <a:rPr lang="de-DE" sz="2800" dirty="0" smtClean="0">
                <a:solidFill>
                  <a:srgbClr val="FFC000"/>
                </a:solidFill>
              </a:rPr>
              <a:t>die Past participles, auf!!!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23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...denn ich musste viele arbeit für euch machen!  Ich habe Aufsätze notiert und pläne für die woche gemacht.  Ich habe auch eine verabredung (date) gehabt....ohhh lala!  In b&amp;N!  So romantisch  bin ich!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506" y="3260406"/>
            <a:ext cx="6773879" cy="279495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005" y="2330449"/>
            <a:ext cx="3333750" cy="417195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12293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Ich habe sein herz gebrochen!!  Oh nein!</a:t>
            </a:r>
            <a:br>
              <a:rPr lang="de-DE" dirty="0" smtClean="0"/>
            </a:br>
            <a:r>
              <a:rPr lang="de-DE" dirty="0" smtClean="0"/>
              <a:t>Ich habe gesagt, dass er zu langweilig ist!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721" y="2467768"/>
            <a:ext cx="3942080" cy="337429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802" y="2505471"/>
            <a:ext cx="4806439" cy="329888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37779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Dann bin ich wieder nach hause gereist, denn ich hatte hunger.  (Ich habe hunger gehabt).  Ich habe hähnchen mit Brokkoli und süsskartoffeln gegessen.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2710498"/>
            <a:ext cx="4998720" cy="3474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382" y="2065867"/>
            <a:ext cx="3045778" cy="457698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54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Ich bin um 10 uhr eingeschlafen.  Und jetzt bin ich wieder bei euch in der Carolina Forest high school!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7679" y="2065867"/>
            <a:ext cx="6456961" cy="43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5496" y="671175"/>
            <a:ext cx="91203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Jetzt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bist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du </a:t>
            </a:r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dran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!!!!!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710" y="2967335"/>
            <a:ext cx="116445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Was hast du am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Wochenende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gemacht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</a:p>
          <a:p>
            <a:pPr algn="ctr"/>
            <a:r>
              <a:rPr lang="de-DE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Es muss nicht die Wahrheit sein!!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52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Am wochenende war ich krank!!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6401" y="609600"/>
            <a:ext cx="3243342" cy="576009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248" y="1788160"/>
            <a:ext cx="2668636" cy="473942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79" y="2065867"/>
            <a:ext cx="3356926" cy="2058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868" y="3435667"/>
            <a:ext cx="1722121" cy="172212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02" y="4955963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7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1027"/>
            <a:ext cx="10131425" cy="1971040"/>
          </a:xfrm>
        </p:spPr>
        <p:txBody>
          <a:bodyPr>
            <a:normAutofit/>
          </a:bodyPr>
          <a:lstStyle/>
          <a:p>
            <a:r>
              <a:rPr lang="de-DE" dirty="0" smtClean="0"/>
              <a:t>Am Freitag war ich immer in meinem bett.</a:t>
            </a:r>
            <a:br>
              <a:rPr lang="de-DE" dirty="0" smtClean="0"/>
            </a:br>
            <a:r>
              <a:rPr lang="de-DE" dirty="0" smtClean="0"/>
              <a:t>Ich habe friends gesehen und mit meiner oma am telefon gesprochen.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2830753"/>
            <a:ext cx="4705985" cy="262659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455" t="4076" r="17740" b="47563"/>
          <a:stretch/>
        </p:blipFill>
        <p:spPr>
          <a:xfrm>
            <a:off x="6198553" y="2987283"/>
            <a:ext cx="3434080" cy="3085696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007" y="2142067"/>
            <a:ext cx="2105025" cy="21717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7993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Ich habe aber ein quiche gekocht!  Aus Gemüse, käse und eier...wie lecker!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4552" y="2065867"/>
            <a:ext cx="3553207" cy="4437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222" y="2177841"/>
            <a:ext cx="2799942" cy="42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6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Ich bin früh ins bett gegangen, denn ich bin wie eine alte oma.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8900" y="2065867"/>
            <a:ext cx="3131820" cy="4069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530" y="2288813"/>
            <a:ext cx="3846830" cy="38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1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352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Samstag habe ich ein bisschen mehr energie gehabt!</a:t>
            </a:r>
            <a:br>
              <a:rPr lang="de-DE" dirty="0" smtClean="0"/>
            </a:br>
            <a:r>
              <a:rPr lang="de-DE" dirty="0" smtClean="0"/>
              <a:t>Ich habe mein zimmer sauber gemacht und die wäsche gewaschen.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6042" y="1679787"/>
            <a:ext cx="3602037" cy="4805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468" y="2531304"/>
            <a:ext cx="4315427" cy="33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6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3200"/>
            <a:ext cx="10977879" cy="2194560"/>
          </a:xfrm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prstClr val="white"/>
                </a:solidFill>
              </a:rPr>
              <a:t>Ich </a:t>
            </a:r>
            <a:r>
              <a:rPr lang="de-DE" sz="3200" dirty="0">
                <a:solidFill>
                  <a:prstClr val="white"/>
                </a:solidFill>
              </a:rPr>
              <a:t>habe ein buch gelesen. Ich </a:t>
            </a:r>
            <a:r>
              <a:rPr lang="de-DE" sz="3200" dirty="0" smtClean="0">
                <a:solidFill>
                  <a:prstClr val="white"/>
                </a:solidFill>
              </a:rPr>
              <a:t>habe auch </a:t>
            </a:r>
            <a:r>
              <a:rPr lang="de-DE" sz="3200" dirty="0">
                <a:solidFill>
                  <a:prstClr val="white"/>
                </a:solidFill>
              </a:rPr>
              <a:t>dortmund gegen bayern gesehen!  Es war ein unentschied.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842" y="1978977"/>
            <a:ext cx="3297237" cy="4398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209" y="2770045"/>
            <a:ext cx="5030107" cy="281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5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Ich bin zu ulta und target gefahren.  Ich habe nakt-saft gekauft.  Dann bin ich nach hause gefahren, um basketball zu sehen...aber michigan hat verloren!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81" y="2383631"/>
            <a:ext cx="3654959" cy="243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040" y="4640439"/>
            <a:ext cx="243840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192" y="2865914"/>
            <a:ext cx="4743768" cy="3156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587" y="2600960"/>
            <a:ext cx="2805969" cy="164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2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Am Samstag war ich fast wie neu!  Ich bin für 30 minuten laufen gegangen! Dann bin ich nach barnes and nobles gefahren.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2845" y="2393305"/>
            <a:ext cx="4717972" cy="3142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" y="2466447"/>
            <a:ext cx="4456430" cy="2495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688" y="3964650"/>
            <a:ext cx="3262312" cy="25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41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134</TotalTime>
  <Words>255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Celestial</vt:lpstr>
      <vt:lpstr>Frau Ehnles Wochenende</vt:lpstr>
      <vt:lpstr>Am wochenende war ich krank!!</vt:lpstr>
      <vt:lpstr>Am Freitag war ich immer in meinem bett. Ich habe friends gesehen und mit meiner oma am telefon gesprochen.  </vt:lpstr>
      <vt:lpstr>Ich habe aber ein quiche gekocht!  Aus Gemüse, käse und eier...wie lecker!</vt:lpstr>
      <vt:lpstr>Ich bin früh ins bett gegangen, denn ich bin wie eine alte oma.</vt:lpstr>
      <vt:lpstr> Samstag habe ich ein bisschen mehr energie gehabt! Ich habe mein zimmer sauber gemacht und die wäsche gewaschen.</vt:lpstr>
      <vt:lpstr>Ich habe ein buch gelesen. Ich habe auch dortmund gegen bayern gesehen!  Es war ein unentschied.</vt:lpstr>
      <vt:lpstr>Ich bin zu ulta und target gefahren.  Ich habe nakt-saft gekauft.  Dann bin ich nach hause gefahren, um basketball zu sehen...aber michigan hat verloren!</vt:lpstr>
      <vt:lpstr>Am Samstag war ich fast wie neu!  Ich bin für 30 minuten laufen gegangen! Dann bin ich nach barnes and nobles gefahren.</vt:lpstr>
      <vt:lpstr>...denn ich musste viele arbeit für euch machen!  Ich habe Aufsätze notiert und pläne für die woche gemacht.  Ich habe auch eine verabredung (date) gehabt....ohhh lala!  In b&amp;N!  So romantisch  bin ich!</vt:lpstr>
      <vt:lpstr>Ich habe sein herz gebrochen!!  Oh nein! Ich habe gesagt, dass er zu langweilig ist!</vt:lpstr>
      <vt:lpstr>Dann bin ich wieder nach hause gereist, denn ich hatte hunger.  (Ich habe hunger gehabt).  Ich habe hähnchen mit Brokkoli und süsskartoffeln gegessen.</vt:lpstr>
      <vt:lpstr>Ich bin um 10 uhr eingeschlafen.  Und jetzt bin ich wieder bei euch in der Carolina Forest high school!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Ehnle</dc:creator>
  <cp:lastModifiedBy>kelsey ehnle</cp:lastModifiedBy>
  <cp:revision>7</cp:revision>
  <dcterms:created xsi:type="dcterms:W3CDTF">2016-03-06T19:36:16Z</dcterms:created>
  <dcterms:modified xsi:type="dcterms:W3CDTF">2016-03-06T21:50:53Z</dcterms:modified>
</cp:coreProperties>
</file>