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1" r:id="rId4"/>
    <p:sldId id="282" r:id="rId5"/>
    <p:sldId id="280" r:id="rId6"/>
    <p:sldId id="283" r:id="rId7"/>
    <p:sldId id="277" r:id="rId8"/>
    <p:sldId id="278" r:id="rId9"/>
    <p:sldId id="259" r:id="rId10"/>
    <p:sldId id="269" r:id="rId11"/>
    <p:sldId id="285" r:id="rId12"/>
    <p:sldId id="286" r:id="rId13"/>
    <p:sldId id="287" r:id="rId14"/>
    <p:sldId id="293" r:id="rId15"/>
    <p:sldId id="294" r:id="rId16"/>
    <p:sldId id="295" r:id="rId17"/>
    <p:sldId id="261" r:id="rId18"/>
    <p:sldId id="291" r:id="rId19"/>
    <p:sldId id="262" r:id="rId20"/>
    <p:sldId id="263" r:id="rId21"/>
    <p:sldId id="279" r:id="rId22"/>
    <p:sldId id="297" r:id="rId23"/>
    <p:sldId id="296" r:id="rId24"/>
    <p:sldId id="257" r:id="rId25"/>
    <p:sldId id="264" r:id="rId26"/>
    <p:sldId id="288" r:id="rId27"/>
    <p:sldId id="289" r:id="rId28"/>
    <p:sldId id="290" r:id="rId29"/>
    <p:sldId id="29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E565-5CAE-4B70-8ED5-C4FAA2E4E798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9A72-333A-4FB1-B143-D663421F0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E565-5CAE-4B70-8ED5-C4FAA2E4E798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9A72-333A-4FB1-B143-D663421F0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E565-5CAE-4B70-8ED5-C4FAA2E4E798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9A72-333A-4FB1-B143-D663421F0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E565-5CAE-4B70-8ED5-C4FAA2E4E798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9A72-333A-4FB1-B143-D663421F0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E565-5CAE-4B70-8ED5-C4FAA2E4E798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9A72-333A-4FB1-B143-D663421F0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E565-5CAE-4B70-8ED5-C4FAA2E4E798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9A72-333A-4FB1-B143-D663421F0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E565-5CAE-4B70-8ED5-C4FAA2E4E798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9A72-333A-4FB1-B143-D663421F0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E565-5CAE-4B70-8ED5-C4FAA2E4E798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9A72-333A-4FB1-B143-D663421F0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E565-5CAE-4B70-8ED5-C4FAA2E4E798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9A72-333A-4FB1-B143-D663421F0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E565-5CAE-4B70-8ED5-C4FAA2E4E798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9A72-333A-4FB1-B143-D663421F0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E565-5CAE-4B70-8ED5-C4FAA2E4E798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9A72-333A-4FB1-B143-D663421F0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7E565-5CAE-4B70-8ED5-C4FAA2E4E798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A9A72-333A-4FB1-B143-D663421F0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FITNESS ROUTINE!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5029200"/>
            <a:ext cx="6781800" cy="1401763"/>
          </a:xfrm>
        </p:spPr>
        <p:txBody>
          <a:bodyPr/>
          <a:lstStyle/>
          <a:p>
            <a:r>
              <a:rPr lang="en-US" dirty="0" err="1" smtClean="0"/>
              <a:t>Streckt</a:t>
            </a:r>
            <a:r>
              <a:rPr lang="en-US" dirty="0" smtClean="0"/>
              <a:t> die </a:t>
            </a:r>
            <a:r>
              <a:rPr lang="en-US" dirty="0" err="1" smtClean="0"/>
              <a:t>Arme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links.</a:t>
            </a:r>
          </a:p>
          <a:p>
            <a:r>
              <a:rPr lang="en-US" dirty="0" err="1" smtClean="0"/>
              <a:t>Streckt</a:t>
            </a:r>
            <a:r>
              <a:rPr lang="en-US" dirty="0" smtClean="0"/>
              <a:t> die </a:t>
            </a:r>
            <a:r>
              <a:rPr lang="en-US" dirty="0" err="1" smtClean="0"/>
              <a:t>Arme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rechts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5" name="Picture 2" descr="http://www.ourbodyandmind.com/files/images/side-stretc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8600"/>
            <a:ext cx="2590800" cy="4772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5029200"/>
            <a:ext cx="6781800" cy="1401763"/>
          </a:xfrm>
        </p:spPr>
        <p:txBody>
          <a:bodyPr/>
          <a:lstStyle/>
          <a:p>
            <a:r>
              <a:rPr lang="en-US" dirty="0" err="1" smtClean="0"/>
              <a:t>Streckt</a:t>
            </a:r>
            <a:r>
              <a:rPr lang="en-US" dirty="0" smtClean="0"/>
              <a:t> die </a:t>
            </a:r>
            <a:r>
              <a:rPr lang="en-US" dirty="0" err="1" smtClean="0"/>
              <a:t>Arme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hinten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5" name="Picture 2" descr="http://www.ourbodyandmind.com/files/images/shoulder-stretch-arms-bac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533400"/>
            <a:ext cx="2438399" cy="43691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5181600"/>
            <a:ext cx="6324600" cy="1249363"/>
          </a:xfrm>
        </p:spPr>
        <p:txBody>
          <a:bodyPr/>
          <a:lstStyle/>
          <a:p>
            <a:r>
              <a:rPr lang="en-US" dirty="0" err="1" smtClean="0"/>
              <a:t>beugen</a:t>
            </a:r>
            <a:endParaRPr lang="en-US" dirty="0" smtClean="0"/>
          </a:p>
          <a:p>
            <a:r>
              <a:rPr lang="en-US" dirty="0" err="1" smtClean="0"/>
              <a:t>Beugt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vorne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6" name="Picture 2" descr="http://www.ourbodyandmind.com/files/images/shoulder-stretch-bend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838200"/>
            <a:ext cx="2286000" cy="444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5181600"/>
            <a:ext cx="6324600" cy="1249363"/>
          </a:xfrm>
        </p:spPr>
        <p:txBody>
          <a:bodyPr/>
          <a:lstStyle/>
          <a:p>
            <a:r>
              <a:rPr lang="en-US" dirty="0" err="1" smtClean="0"/>
              <a:t>Streckt</a:t>
            </a:r>
            <a:r>
              <a:rPr lang="en-US" dirty="0" smtClean="0"/>
              <a:t> die Finger </a:t>
            </a:r>
            <a:r>
              <a:rPr lang="en-US" dirty="0" err="1" smtClean="0"/>
              <a:t>bis</a:t>
            </a:r>
            <a:r>
              <a:rPr lang="en-US" dirty="0" smtClean="0"/>
              <a:t> an die </a:t>
            </a:r>
            <a:r>
              <a:rPr lang="en-US" dirty="0" err="1" smtClean="0"/>
              <a:t>Zehen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5" name="Picture 2" descr="http://www.ourbodyandmind.com/files/images/hamstring-stret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066800"/>
            <a:ext cx="301273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5181600"/>
            <a:ext cx="71628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(auf)</a:t>
            </a:r>
            <a:r>
              <a:rPr lang="en-US" dirty="0" err="1" smtClean="0"/>
              <a:t>stehen</a:t>
            </a:r>
            <a:endParaRPr lang="en-US" dirty="0" smtClean="0"/>
          </a:p>
          <a:p>
            <a:r>
              <a:rPr lang="en-US" dirty="0" err="1" smtClean="0"/>
              <a:t>Steht</a:t>
            </a:r>
            <a:r>
              <a:rPr lang="en-US" dirty="0" smtClean="0"/>
              <a:t> </a:t>
            </a:r>
            <a:r>
              <a:rPr lang="en-US" dirty="0" err="1" smtClean="0"/>
              <a:t>wieder</a:t>
            </a:r>
            <a:r>
              <a:rPr lang="en-US" dirty="0" smtClean="0"/>
              <a:t> auf!</a:t>
            </a:r>
            <a:endParaRPr lang="en-US" dirty="0"/>
          </a:p>
        </p:txBody>
      </p:sp>
      <p:pic>
        <p:nvPicPr>
          <p:cNvPr id="54274" name="Picture 2" descr="http://t3.gstatic.com/images?q=tbn:ANd9GcQVWc9yzjZOPpZ-nQalKrmYy2HOJnX7V9IFGbxJGt8cDL-h8qx7:www.stronggirlswin.com/wp-content/uploads/2012/06/coloring-page-stand-up-dl148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57200"/>
            <a:ext cx="3124200" cy="45108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5181600"/>
            <a:ext cx="6324600" cy="1249363"/>
          </a:xfrm>
        </p:spPr>
        <p:txBody>
          <a:bodyPr/>
          <a:lstStyle/>
          <a:p>
            <a:r>
              <a:rPr lang="en-US" dirty="0" err="1" smtClean="0"/>
              <a:t>rollen</a:t>
            </a:r>
            <a:endParaRPr lang="en-US" dirty="0" smtClean="0"/>
          </a:p>
          <a:p>
            <a:r>
              <a:rPr lang="en-US" dirty="0" err="1" smtClean="0"/>
              <a:t>Rollt</a:t>
            </a:r>
            <a:r>
              <a:rPr lang="en-US" dirty="0" smtClean="0"/>
              <a:t> den Kopf </a:t>
            </a:r>
            <a:r>
              <a:rPr lang="en-US" dirty="0" err="1" smtClean="0"/>
              <a:t>viermal</a:t>
            </a:r>
            <a:r>
              <a:rPr lang="en-US" dirty="0" smtClean="0"/>
              <a:t> </a:t>
            </a:r>
            <a:r>
              <a:rPr lang="en-US" dirty="0" err="1" smtClean="0"/>
              <a:t>hin</a:t>
            </a:r>
            <a:r>
              <a:rPr lang="en-US" dirty="0" smtClean="0"/>
              <a:t> und her!</a:t>
            </a:r>
            <a:endParaRPr lang="en-US" dirty="0"/>
          </a:p>
        </p:txBody>
      </p:sp>
      <p:pic>
        <p:nvPicPr>
          <p:cNvPr id="53250" name="Picture 2" descr="http://t2.gstatic.com/images?q=tbn:ANd9GcQQZ7op9Ibzo0i2JUUkD625TD_SQrhepLlKe7sL43K4Py1xI2I2:www.medimanage.com/Images/head%2520rol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914400"/>
            <a:ext cx="4419600" cy="383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5181600"/>
            <a:ext cx="7162800" cy="144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hoch</a:t>
            </a:r>
            <a:r>
              <a:rPr lang="en-US" dirty="0" smtClean="0"/>
              <a:t>)</a:t>
            </a:r>
            <a:r>
              <a:rPr lang="en-US" dirty="0" err="1" smtClean="0"/>
              <a:t>ziehen</a:t>
            </a:r>
            <a:endParaRPr lang="en-US" dirty="0" smtClean="0"/>
          </a:p>
          <a:p>
            <a:r>
              <a:rPr lang="en-US" dirty="0" err="1" smtClean="0"/>
              <a:t>Zieht</a:t>
            </a:r>
            <a:r>
              <a:rPr lang="en-US" dirty="0" smtClean="0"/>
              <a:t> die </a:t>
            </a:r>
            <a:r>
              <a:rPr lang="en-US" dirty="0" err="1" smtClean="0"/>
              <a:t>Schultern</a:t>
            </a:r>
            <a:r>
              <a:rPr lang="en-US" dirty="0" smtClean="0"/>
              <a:t> </a:t>
            </a:r>
            <a:r>
              <a:rPr lang="en-US" dirty="0" err="1" smtClean="0"/>
              <a:t>bis</a:t>
            </a:r>
            <a:r>
              <a:rPr lang="en-US" dirty="0" smtClean="0"/>
              <a:t> an die </a:t>
            </a:r>
            <a:r>
              <a:rPr lang="en-US" dirty="0" err="1" smtClean="0"/>
              <a:t>Ohren</a:t>
            </a:r>
            <a:r>
              <a:rPr lang="en-US" dirty="0" smtClean="0"/>
              <a:t> </a:t>
            </a:r>
            <a:r>
              <a:rPr lang="en-US" dirty="0" err="1" smtClean="0"/>
              <a:t>hoch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51202" name="Picture 2" descr="http://t2.gstatic.com/images?q=tbn:ANd9GcS_3enYo006EI8ls5CdsK-H2kgkO6yBAuLGntaxZA4R2y8RCgAEMA:crossfitnewengland.com/wp-content/uploads/2012/10/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990600"/>
            <a:ext cx="4648200" cy="3908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4114800"/>
            <a:ext cx="5562600" cy="2011363"/>
          </a:xfrm>
        </p:spPr>
        <p:txBody>
          <a:bodyPr/>
          <a:lstStyle/>
          <a:p>
            <a:r>
              <a:rPr lang="en-US" dirty="0" smtClean="0"/>
              <a:t>h</a:t>
            </a:r>
            <a:r>
              <a:rPr lang="de-DE" dirty="0" smtClean="0"/>
              <a:t>ü</a:t>
            </a:r>
            <a:r>
              <a:rPr lang="en-US" dirty="0" err="1" smtClean="0"/>
              <a:t>pfen</a:t>
            </a:r>
            <a:endParaRPr lang="en-US" dirty="0" smtClean="0"/>
          </a:p>
          <a:p>
            <a:r>
              <a:rPr lang="en-US" dirty="0" smtClean="0"/>
              <a:t>H</a:t>
            </a:r>
            <a:r>
              <a:rPr lang="el-GR" dirty="0" smtClean="0"/>
              <a:t>ϋ</a:t>
            </a:r>
            <a:r>
              <a:rPr lang="en-US" dirty="0" err="1" smtClean="0"/>
              <a:t>pft</a:t>
            </a:r>
            <a:r>
              <a:rPr lang="en-US" dirty="0" smtClean="0"/>
              <a:t> </a:t>
            </a:r>
            <a:r>
              <a:rPr lang="en-US" dirty="0" err="1" smtClean="0"/>
              <a:t>zehnmal</a:t>
            </a:r>
            <a:r>
              <a:rPr lang="en-US" dirty="0" smtClean="0"/>
              <a:t> an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Stelle</a:t>
            </a:r>
            <a:r>
              <a:rPr lang="en-US" dirty="0" smtClean="0"/>
              <a:t>! </a:t>
            </a:r>
            <a:endParaRPr lang="en-US" dirty="0"/>
          </a:p>
        </p:txBody>
      </p:sp>
      <p:pic>
        <p:nvPicPr>
          <p:cNvPr id="19458" name="Picture 2" descr="http://t3.gstatic.com/images?q=tbn:ANd9GcQuPnItZIhXqsX0tdpwfQwbo_gLe_S_IfAzX9fYwlP08CjNIgri3w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57200"/>
            <a:ext cx="4648200" cy="34816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4267200"/>
            <a:ext cx="6934200" cy="1858963"/>
          </a:xfrm>
        </p:spPr>
        <p:txBody>
          <a:bodyPr/>
          <a:lstStyle/>
          <a:p>
            <a:r>
              <a:rPr lang="en-US" dirty="0" smtClean="0"/>
              <a:t>den </a:t>
            </a:r>
            <a:r>
              <a:rPr lang="en-US" dirty="0" err="1" smtClean="0"/>
              <a:t>Hampelmann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endParaRPr lang="en-US" dirty="0" smtClean="0"/>
          </a:p>
          <a:p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zehnmal</a:t>
            </a:r>
            <a:r>
              <a:rPr lang="en-US" dirty="0" smtClean="0"/>
              <a:t> den </a:t>
            </a:r>
            <a:r>
              <a:rPr lang="en-US" dirty="0" err="1" smtClean="0"/>
              <a:t>Hampelmann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49154" name="Picture 2" descr="http://t1.gstatic.com/images?q=tbn:ANd9GcRKUsiopxbNDTh8vt4VGYQEENF41vQpImr_99wOSFe5L8PILIUtWw:workoutlabs.com/wp-content/uploads/watermarked/Jumping_Jacks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533400"/>
            <a:ext cx="5026431" cy="3344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4191000"/>
            <a:ext cx="7239000" cy="1935163"/>
          </a:xfrm>
        </p:spPr>
        <p:txBody>
          <a:bodyPr/>
          <a:lstStyle/>
          <a:p>
            <a:r>
              <a:rPr lang="en-US" dirty="0" err="1" smtClean="0"/>
              <a:t>laufen</a:t>
            </a:r>
            <a:endParaRPr lang="en-US" dirty="0" smtClean="0"/>
          </a:p>
          <a:p>
            <a:r>
              <a:rPr lang="en-US" dirty="0" err="1" smtClean="0"/>
              <a:t>Lauft</a:t>
            </a:r>
            <a:r>
              <a:rPr lang="en-US" dirty="0" smtClean="0"/>
              <a:t> 40 </a:t>
            </a:r>
            <a:r>
              <a:rPr lang="en-US" dirty="0" err="1" smtClean="0"/>
              <a:t>Sekunden</a:t>
            </a:r>
            <a:r>
              <a:rPr lang="en-US" dirty="0" smtClean="0"/>
              <a:t> </a:t>
            </a:r>
            <a:r>
              <a:rPr lang="en-US" dirty="0" err="1" smtClean="0"/>
              <a:t>lang</a:t>
            </a:r>
            <a:r>
              <a:rPr lang="en-US" dirty="0" smtClean="0"/>
              <a:t> an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Stelle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20482" name="Picture 2" descr="Laufen auf der Stel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33400"/>
            <a:ext cx="7010400" cy="35280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4953000"/>
            <a:ext cx="5791200" cy="1401763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nach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hinten</a:t>
            </a:r>
            <a:endParaRPr lang="en-US" dirty="0"/>
          </a:p>
        </p:txBody>
      </p:sp>
      <p:pic>
        <p:nvPicPr>
          <p:cNvPr id="24578" name="Picture 2" descr="http://www.ourbodyandmind.com/files/images/shoulder-stretch-arms-bac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533400"/>
            <a:ext cx="2438399" cy="43691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4267200"/>
            <a:ext cx="6019800" cy="1858963"/>
          </a:xfrm>
        </p:spPr>
        <p:txBody>
          <a:bodyPr/>
          <a:lstStyle/>
          <a:p>
            <a:r>
              <a:rPr lang="en-US" dirty="0" err="1" smtClean="0"/>
              <a:t>Kniebeugen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endParaRPr lang="en-US" dirty="0" smtClean="0"/>
          </a:p>
          <a:p>
            <a:r>
              <a:rPr lang="en-US" dirty="0" err="1" smtClean="0"/>
              <a:t>Streckt</a:t>
            </a:r>
            <a:r>
              <a:rPr lang="en-US" dirty="0" smtClean="0"/>
              <a:t> die </a:t>
            </a:r>
            <a:r>
              <a:rPr lang="en-US" dirty="0" err="1" smtClean="0"/>
              <a:t>Arme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vorne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Macht</a:t>
            </a:r>
            <a:r>
              <a:rPr lang="en-US" dirty="0" smtClean="0"/>
              <a:t> 13 </a:t>
            </a:r>
            <a:r>
              <a:rPr lang="en-US" dirty="0" err="1" smtClean="0"/>
              <a:t>Kniebeugen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21506" name="Picture 2" descr="http://t2.gstatic.com/images?q=tbn:ANd9GcRMYXGYMet4dOyszBBVtJyG4lLrkxxc30wtPE1h1hsF_xjmhSXcG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52400"/>
            <a:ext cx="2971800" cy="40319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4267200"/>
            <a:ext cx="6019800" cy="1858963"/>
          </a:xfrm>
        </p:spPr>
        <p:txBody>
          <a:bodyPr/>
          <a:lstStyle/>
          <a:p>
            <a:r>
              <a:rPr lang="en-US" dirty="0" err="1" smtClean="0"/>
              <a:t>Knie</a:t>
            </a:r>
            <a:r>
              <a:rPr lang="en-US" dirty="0" smtClean="0"/>
              <a:t> </a:t>
            </a:r>
            <a:r>
              <a:rPr lang="en-US" dirty="0" err="1" smtClean="0"/>
              <a:t>hochziehen</a:t>
            </a:r>
            <a:endParaRPr lang="en-US" dirty="0" smtClean="0"/>
          </a:p>
          <a:p>
            <a:r>
              <a:rPr lang="en-US" dirty="0" err="1" smtClean="0"/>
              <a:t>Zieht</a:t>
            </a:r>
            <a:r>
              <a:rPr lang="en-US" dirty="0" smtClean="0"/>
              <a:t> die </a:t>
            </a:r>
            <a:r>
              <a:rPr lang="en-US" dirty="0" err="1" smtClean="0"/>
              <a:t>Knie</a:t>
            </a:r>
            <a:r>
              <a:rPr lang="en-US" dirty="0" smtClean="0"/>
              <a:t> </a:t>
            </a:r>
            <a:r>
              <a:rPr lang="en-US" dirty="0" err="1" smtClean="0"/>
              <a:t>zehnmal</a:t>
            </a:r>
            <a:r>
              <a:rPr lang="en-US" dirty="0" smtClean="0"/>
              <a:t> </a:t>
            </a:r>
            <a:r>
              <a:rPr lang="en-US" dirty="0" err="1" smtClean="0"/>
              <a:t>hoch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1026" name="Picture 2" descr="http://t1.gstatic.com/images?q=tbn:ANd9GcSCL4Q7YuHhZ5-QEnGA0OAEsnFc618VxwBStLNZtRW2vIONz6q6:images.meredith.com/fitness/images/2009/12/ss_1014846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03070"/>
            <a:ext cx="2971800" cy="39675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038600"/>
            <a:ext cx="7620000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den </a:t>
            </a:r>
            <a:r>
              <a:rPr lang="en-US" dirty="0" err="1" smtClean="0"/>
              <a:t>Ellbogen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Knie</a:t>
            </a:r>
            <a:r>
              <a:rPr lang="en-US" dirty="0" smtClean="0"/>
              <a:t> </a:t>
            </a:r>
            <a:r>
              <a:rPr lang="en-US" dirty="0" err="1" smtClean="0"/>
              <a:t>bringen</a:t>
            </a:r>
            <a:endParaRPr lang="en-US" dirty="0" smtClean="0"/>
          </a:p>
          <a:p>
            <a:r>
              <a:rPr lang="en-US" dirty="0" err="1" smtClean="0"/>
              <a:t>Bringt</a:t>
            </a:r>
            <a:r>
              <a:rPr lang="en-US" dirty="0" smtClean="0"/>
              <a:t> den </a:t>
            </a:r>
            <a:r>
              <a:rPr lang="en-US" dirty="0" err="1" smtClean="0"/>
              <a:t>rechten</a:t>
            </a:r>
            <a:r>
              <a:rPr lang="en-US" dirty="0" smtClean="0"/>
              <a:t> </a:t>
            </a:r>
            <a:r>
              <a:rPr lang="en-US" dirty="0" err="1" smtClean="0"/>
              <a:t>Ellbogen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linken</a:t>
            </a:r>
            <a:r>
              <a:rPr lang="en-US" dirty="0" smtClean="0"/>
              <a:t> </a:t>
            </a:r>
            <a:r>
              <a:rPr lang="en-US" dirty="0" err="1" smtClean="0"/>
              <a:t>Knie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Bringt</a:t>
            </a:r>
            <a:r>
              <a:rPr lang="en-US" dirty="0" smtClean="0"/>
              <a:t> den </a:t>
            </a:r>
            <a:r>
              <a:rPr lang="en-US" dirty="0" err="1" smtClean="0"/>
              <a:t>linken</a:t>
            </a:r>
            <a:r>
              <a:rPr lang="en-US" dirty="0" smtClean="0"/>
              <a:t> </a:t>
            </a:r>
            <a:r>
              <a:rPr lang="en-US" dirty="0" err="1" smtClean="0"/>
              <a:t>Ellbogen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rechten</a:t>
            </a:r>
            <a:r>
              <a:rPr lang="en-US" dirty="0" smtClean="0"/>
              <a:t> </a:t>
            </a:r>
            <a:r>
              <a:rPr lang="en-US" dirty="0" err="1" smtClean="0"/>
              <a:t>Knie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41986" name="Picture 2" descr="http://t0.gstatic.com/images?q=tbn:ANd9GcT3Eaxfs3t20PVXkopNLynN4DzKdm7pNnyJdaruqOosFewxjA1G:0.tqn.com/d/exercise/1/0/v/3/1/standingcrosscrun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81000"/>
            <a:ext cx="3352800" cy="3397905"/>
          </a:xfrm>
          <a:prstGeom prst="rect">
            <a:avLst/>
          </a:prstGeom>
          <a:noFill/>
        </p:spPr>
      </p:pic>
      <p:pic>
        <p:nvPicPr>
          <p:cNvPr id="41988" name="Picture 4" descr="http://t0.gstatic.com/images?q=tbn:ANd9GcQ9oN0i6gXMGbQW4Gw4BJ4CtR4eWWCWW3v69yHr798dubS5nXQn:img4.cookinglight.com/i/2007/08/FL-CoreMuscles-0708p28-m.jpg%3F300:3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57200"/>
            <a:ext cx="33528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4267200"/>
            <a:ext cx="6019800" cy="1858963"/>
          </a:xfrm>
        </p:spPr>
        <p:txBody>
          <a:bodyPr/>
          <a:lstStyle/>
          <a:p>
            <a:r>
              <a:rPr lang="en-US" dirty="0" smtClean="0"/>
              <a:t>Lunges </a:t>
            </a:r>
            <a:r>
              <a:rPr lang="en-US" dirty="0" err="1" smtClean="0"/>
              <a:t>machen</a:t>
            </a:r>
            <a:endParaRPr lang="en-US" dirty="0" smtClean="0"/>
          </a:p>
          <a:p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sechs</a:t>
            </a:r>
            <a:r>
              <a:rPr lang="en-US" dirty="0" smtClean="0"/>
              <a:t> Lunges!</a:t>
            </a:r>
            <a:endParaRPr lang="en-US" dirty="0"/>
          </a:p>
        </p:txBody>
      </p:sp>
      <p:pic>
        <p:nvPicPr>
          <p:cNvPr id="4" name="Picture 2" descr="http://t0.gstatic.com/images?q=tbn:ANd9GcSg1COZJQk0_PMMRabkw81im2ZDLyhcHt7TOnnblNEEkGXnfhI8:www.kickstandfitness.com/wp-content/uploads/2012/11/lunge-nice-loo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762000"/>
            <a:ext cx="3352800" cy="3352800"/>
          </a:xfrm>
          <a:prstGeom prst="rect">
            <a:avLst/>
          </a:prstGeom>
          <a:noFill/>
        </p:spPr>
      </p:pic>
      <p:pic>
        <p:nvPicPr>
          <p:cNvPr id="1028" name="Picture 4" descr="http://t1.gstatic.com/images?q=tbn:ANd9GcSlPDoaIgis86Fw_s3ctK3D8fisPRH9eB3H6QCJsRLprHEzlZCB:suavv.com/wp-content/uploads/lunges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905000"/>
            <a:ext cx="4228627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4724400"/>
            <a:ext cx="6324600" cy="1401763"/>
          </a:xfrm>
        </p:spPr>
        <p:txBody>
          <a:bodyPr/>
          <a:lstStyle/>
          <a:p>
            <a:r>
              <a:rPr lang="en-US" dirty="0" err="1" smtClean="0"/>
              <a:t>Liegest</a:t>
            </a:r>
            <a:r>
              <a:rPr lang="de-DE" dirty="0" smtClean="0"/>
              <a:t>ü</a:t>
            </a:r>
            <a:r>
              <a:rPr lang="en-US" dirty="0" err="1" smtClean="0"/>
              <a:t>tzen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endParaRPr lang="en-US" dirty="0" smtClean="0"/>
          </a:p>
          <a:p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zehn</a:t>
            </a:r>
            <a:r>
              <a:rPr lang="en-US" dirty="0" smtClean="0"/>
              <a:t> </a:t>
            </a:r>
            <a:r>
              <a:rPr lang="en-US" dirty="0" err="1" smtClean="0"/>
              <a:t>Liegest</a:t>
            </a:r>
            <a:r>
              <a:rPr lang="el-GR" dirty="0" smtClean="0"/>
              <a:t>ϋ</a:t>
            </a:r>
            <a:r>
              <a:rPr lang="en-US" dirty="0" err="1" smtClean="0"/>
              <a:t>tzen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1026" name="Picture 2" descr="http://t1.gstatic.com/images?q=tbn:ANd9GcTKEtXOJhBoUSHWzg27c7drt0KLeOjsuNgiUiDitv2nPUcheeno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447800"/>
            <a:ext cx="4495800" cy="2991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4618037"/>
            <a:ext cx="6858000" cy="2239963"/>
          </a:xfrm>
        </p:spPr>
        <p:txBody>
          <a:bodyPr/>
          <a:lstStyle/>
          <a:p>
            <a:r>
              <a:rPr lang="en-US" dirty="0" err="1" smtClean="0"/>
              <a:t>Bauchmuskeln</a:t>
            </a:r>
            <a:r>
              <a:rPr lang="en-US" dirty="0" smtClean="0"/>
              <a:t> </a:t>
            </a:r>
            <a:r>
              <a:rPr lang="en-US" dirty="0" smtClean="0"/>
              <a:t>(an)</a:t>
            </a:r>
            <a:r>
              <a:rPr lang="en-US" dirty="0" err="1" smtClean="0"/>
              <a:t>spannen</a:t>
            </a:r>
            <a:endParaRPr lang="en-US" dirty="0" smtClean="0"/>
          </a:p>
          <a:p>
            <a:r>
              <a:rPr lang="en-US" dirty="0" err="1" smtClean="0"/>
              <a:t>Spannt</a:t>
            </a:r>
            <a:r>
              <a:rPr lang="en-US" dirty="0" smtClean="0"/>
              <a:t> die </a:t>
            </a:r>
            <a:r>
              <a:rPr lang="en-US" dirty="0" err="1" smtClean="0"/>
              <a:t>Bauchmuskeln</a:t>
            </a:r>
            <a:r>
              <a:rPr lang="en-US" dirty="0" smtClean="0"/>
              <a:t> 15mal an!</a:t>
            </a:r>
            <a:endParaRPr lang="en-US" dirty="0"/>
          </a:p>
        </p:txBody>
      </p:sp>
      <p:pic>
        <p:nvPicPr>
          <p:cNvPr id="22530" name="Picture 2" descr="http://www.building-muscle101.com/images/twisting_sit_u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219200"/>
            <a:ext cx="4724400" cy="32499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4618037"/>
            <a:ext cx="6858000" cy="2239963"/>
          </a:xfrm>
        </p:spPr>
        <p:txBody>
          <a:bodyPr/>
          <a:lstStyle/>
          <a:p>
            <a:r>
              <a:rPr lang="en-US" dirty="0" err="1" smtClean="0"/>
              <a:t>Bergsteiger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endParaRPr lang="en-US" dirty="0" smtClean="0"/>
          </a:p>
          <a:p>
            <a:r>
              <a:rPr lang="en-US" dirty="0" err="1" smtClean="0"/>
              <a:t>Macht</a:t>
            </a:r>
            <a:r>
              <a:rPr lang="en-US" dirty="0" smtClean="0"/>
              <a:t> 8 </a:t>
            </a:r>
            <a:r>
              <a:rPr lang="en-US" dirty="0" err="1" smtClean="0"/>
              <a:t>Bergsteiger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44034" name="Picture 2" descr="http://t3.gstatic.com/images?q=tbn:ANd9GcQ11hLiyB0fQKhMCCTimU4RPEvLydhsyo5v5fNCXqZLp_BNCV7n:static.oprah.com/images/money/201005/20100528-swimsuit-workout-mountain-climber-600x4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762000"/>
            <a:ext cx="5334000" cy="3660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4618037"/>
            <a:ext cx="6858000" cy="2239963"/>
          </a:xfrm>
        </p:spPr>
        <p:txBody>
          <a:bodyPr/>
          <a:lstStyle/>
          <a:p>
            <a:r>
              <a:rPr lang="en-US" dirty="0" err="1" smtClean="0"/>
              <a:t>eine</a:t>
            </a:r>
            <a:r>
              <a:rPr lang="en-US" dirty="0" smtClean="0"/>
              <a:t> Br</a:t>
            </a:r>
            <a:r>
              <a:rPr lang="el-GR" dirty="0" smtClean="0"/>
              <a:t>ϋ</a:t>
            </a:r>
            <a:r>
              <a:rPr lang="en-US" dirty="0" err="1" smtClean="0"/>
              <a:t>cke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endParaRPr lang="en-US" dirty="0" smtClean="0"/>
          </a:p>
          <a:p>
            <a:r>
              <a:rPr lang="en-US" dirty="0" err="1" smtClean="0"/>
              <a:t>Macht</a:t>
            </a:r>
            <a:r>
              <a:rPr lang="en-US" dirty="0" smtClean="0"/>
              <a:t> 30 </a:t>
            </a:r>
            <a:r>
              <a:rPr lang="en-US" dirty="0" err="1" smtClean="0"/>
              <a:t>Sekunden</a:t>
            </a:r>
            <a:r>
              <a:rPr lang="en-US" dirty="0" smtClean="0"/>
              <a:t> </a:t>
            </a:r>
            <a:r>
              <a:rPr lang="en-US" dirty="0" err="1" smtClean="0"/>
              <a:t>lang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Br</a:t>
            </a:r>
            <a:r>
              <a:rPr lang="el-GR" dirty="0" smtClean="0"/>
              <a:t>ϋ</a:t>
            </a:r>
            <a:r>
              <a:rPr lang="en-US" dirty="0" err="1" smtClean="0"/>
              <a:t>cke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43010" name="Picture 2" descr="http://t1.gstatic.com/images?q=tbn:ANd9GcR0nce4ILoZexJEU22d1FW2X6p0yTxO_m0Su2D-Tpoa8gO5ndCcAA:www.fitwatch.com/images/ab-exercise-plan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"/>
            <a:ext cx="4137283" cy="2743200"/>
          </a:xfrm>
          <a:prstGeom prst="rect">
            <a:avLst/>
          </a:prstGeom>
          <a:noFill/>
        </p:spPr>
      </p:pic>
      <p:pic>
        <p:nvPicPr>
          <p:cNvPr id="43012" name="Picture 4" descr="http://t0.gstatic.com/images?q=tbn:ANd9GcTH-3mPqruhCDHQHIFHcutRUHPpquXJK9WEaiNkNO-oGFiynT61Pg:static.ddmcdn.com/gif/core-abdominal-and-lower-back-exercises-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133600"/>
            <a:ext cx="3657600" cy="23216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5105400"/>
            <a:ext cx="6858000" cy="2239963"/>
          </a:xfrm>
        </p:spPr>
        <p:txBody>
          <a:bodyPr/>
          <a:lstStyle/>
          <a:p>
            <a:r>
              <a:rPr lang="en-US" dirty="0" smtClean="0"/>
              <a:t>R</a:t>
            </a:r>
            <a:r>
              <a:rPr lang="el-GR" dirty="0" smtClean="0"/>
              <a:t>ϋ</a:t>
            </a:r>
            <a:r>
              <a:rPr lang="en-US" dirty="0" err="1" smtClean="0"/>
              <a:t>pser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endParaRPr lang="en-US" dirty="0" smtClean="0"/>
          </a:p>
          <a:p>
            <a:r>
              <a:rPr lang="en-US" dirty="0" err="1" smtClean="0"/>
              <a:t>Macht</a:t>
            </a:r>
            <a:r>
              <a:rPr lang="en-US" dirty="0" smtClean="0"/>
              <a:t> 10 R</a:t>
            </a:r>
            <a:r>
              <a:rPr lang="el-GR" dirty="0" smtClean="0"/>
              <a:t>ϋ</a:t>
            </a:r>
            <a:r>
              <a:rPr lang="en-US" dirty="0" err="1" smtClean="0"/>
              <a:t>pser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48132" name="Picture 4" descr="http://t1.gstatic.com/images?q=tbn:ANd9GcRPlritQjQin-VnP981UsxoYv7pPK3V_ban0pbEjLvdtiVkwbJ7:2.bp.blogspot.com/_s4Ikkm0PHHo/TFAUWn25I8I/AAAAAAAAAzM/rQVtM9AI-D0/s1600/marines_burp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438400"/>
            <a:ext cx="5791200" cy="2693174"/>
          </a:xfrm>
          <a:prstGeom prst="rect">
            <a:avLst/>
          </a:prstGeom>
          <a:noFill/>
        </p:spPr>
      </p:pic>
      <p:pic>
        <p:nvPicPr>
          <p:cNvPr id="48130" name="Picture 2" descr="http://t2.gstatic.com/images?q=tbn:ANd9GcRMjT5id9VK2u0ciDfmpwXXlNIMTesU0aLYsorx3bpd2m_rrbdycA:recapturefitness.com/wp-content/uploads/2013/04/Burpees_Ka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399" y="152400"/>
            <a:ext cx="6871247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Entspannung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Legt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auf den </a:t>
            </a:r>
            <a:r>
              <a:rPr lang="en-US" dirty="0" err="1" smtClean="0"/>
              <a:t>Boden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Atmet</a:t>
            </a:r>
            <a:r>
              <a:rPr lang="en-US" dirty="0" smtClean="0"/>
              <a:t> </a:t>
            </a:r>
            <a:r>
              <a:rPr lang="en-US" dirty="0" err="1" smtClean="0"/>
              <a:t>tief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. </a:t>
            </a:r>
            <a:r>
              <a:rPr lang="en-US" dirty="0" smtClean="0"/>
              <a:t>((</a:t>
            </a:r>
            <a:r>
              <a:rPr lang="en-US" dirty="0" err="1" smtClean="0"/>
              <a:t>ein</a:t>
            </a:r>
            <a:r>
              <a:rPr lang="en-US" dirty="0" smtClean="0"/>
              <a:t>)atmen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Macht</a:t>
            </a:r>
            <a:r>
              <a:rPr lang="en-US" dirty="0" smtClean="0"/>
              <a:t> die </a:t>
            </a:r>
            <a:r>
              <a:rPr lang="en-US" dirty="0" err="1" smtClean="0"/>
              <a:t>Augen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. </a:t>
            </a:r>
            <a:r>
              <a:rPr lang="en-US" dirty="0" smtClean="0"/>
              <a:t>((</a:t>
            </a:r>
            <a:r>
              <a:rPr lang="en-US" dirty="0" err="1" smtClean="0"/>
              <a:t>zu</a:t>
            </a:r>
            <a:r>
              <a:rPr lang="en-US" smtClean="0"/>
              <a:t>)machen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Entspannt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30 </a:t>
            </a:r>
            <a:r>
              <a:rPr lang="en-US" dirty="0" err="1" smtClean="0"/>
              <a:t>Sekunden</a:t>
            </a:r>
            <a:r>
              <a:rPr lang="en-US" dirty="0" smtClean="0"/>
              <a:t> lang. </a:t>
            </a:r>
          </a:p>
        </p:txBody>
      </p:sp>
      <p:sp>
        <p:nvSpPr>
          <p:cNvPr id="50178" name="AutoShape 2" descr="data:image/jpeg;base64,/9j/4AAQSkZJRgABAQAAAQABAAD/2wCEAAkGBw8PEA8PEBIQDw8PEA0PDg4PDxAQEBYPFREWFhUSFBQYHCggGBwlHBQUITEhJSkrLi4uFx8zODMsNygtLisBCgoKBQUFDgUFDisZExkrKysrKysrKysrKysrKysrKysrKysrKysrKysrKysrKysrKysrKysrKysrKysrKysrK//AABEIAJ0AzAMBIgACEQEDEQH/xAAbAAACAwEBAQAAAAAAAAAAAAABAgADBAYFB//EADkQAAIBAgQDBgMGBQUBAAAAAAABAgMRBAUSITFBUQYTImFxkVKBoTKSscHR8BRCYnLxFiMzouEV/8QAFAEBAAAAAAAAAAAAAAAAAAAAAP/EABQRAQAAAAAAAAAAAAAAAAAAAAD/2gAMAwEAAhEDEQA/AMyGQiHQDoZCoZAMhkKhkA8RhYjIBkMhUMgGQQIIBIQIARCEAhAgAgoQABgCBgRiSGYsgFYg8itgY0OhEOgHGQoyAZDIVDIB4jIWIyAZDRFQ0QGQyFQyAjCgMKABEQiALFGYoEAEAAAwgYAYshmLIBJCMeQjAyIZCIdAOhkKhkAyGQqGQDoYWIyAZDIVDIBkECCASEIBCEIBGSwWAAACAAAYQMAMWQzFkArK2WSK2BjQ6EQ6AcZCoZAMhkKhkA8RkLEZAMhoioZAMhkKggFhQAgAiIRAFijMUCAIQAAYQMAMWQzFYCSEY8hAMMWWJlEWWJgWpjoqTGTAtTGTKkxkwLUxkytMZMC1MKYiYyYDphuImG4D3JcS4bgNclxbkbAa4LguQA3A2AFwDcjYoGAbitkuK2BJMRhbK2wMEWWJlKZZFgWpjJiIZAWoKK0zXhbRTqy+zH7KfByA04bBw8Peycdf2Yxtq4N3d+HA9fCZJh6sL05zcrcHpv7czgc1z9xnTqcZKo3p5aWtk/kb8nzxxhr1WcZ7K93bp+AHu4/KqtHdrVD448PmuRiR0uW53Gr9tq92rtcfXqJmORqd6lC1+LpJ7Pzh+gHPphTFkmm0001xT2ZEwHILclwGuS4tyXAa4LguC4DXFbBcDYBuS4oLgFsVslxWwI2I2FsRsDAmWRZSmWIC1MdMpTHTAvpRcmkuZmzrMLLu4vwxVl+b+Y2IxSpQve05J2X9K4s5itWlNOV7vj8gM+Jq6nLVzV1zs1wMuExMvFvxcC6tbizbPI506Mam+rjOFt1HkBvy3NpRilffU2dzkWeOyT34I+Wckly/E9vK8e6aav0b8gPq2NwdLFq6tCqltPr5S6+py2IoTpScJrTJcvzTHyjObpXfzudHio08VTWr/kVtEua8n1QHKkNeLyytSWqUbx+OMlJfTgYwCQBEm+G4BYCyOHqPhGb9IslXD1IfajKP90WgKgEIAAGrA4TvZOOpQ6XTd/JHpUsgbW8o76r3dpJrhZcHcDwmxWerTyaUk2pxi0n4anhezs79Dx9au0nunZgGTK2xpFbAxJjpid1Ly9yyNKQBTLacb3fJfj0K4UpN2Vvmw5hiFCDUelo+bfGQHgZvi+8qTtuklGP9qMTqWir9BMRLxS9jfl2Wyr6XLanHeT6v4UBoyHLtdq014V/xxfP+pnSIqp0WrJbW2SS5F3cS6geFmmT8Z0l5uH5r9DwlKUZP6/od73b6r2PDz7J3vWjbaL7yPl8QHlZfmVSEvC7Lnsnt8zuMmzlWUpSa4t+XkfOadeNrJJrq77sujitrzk9N1/txbV7ctuQHdw7e0FVnh5U5OE5WdVtOF+Sa5J2O2yyeGrU06cabjNLw6Yp+jPhidJp64qKd2oq9k+Xq/MtyXOquGmlGUnBu/F3W4H2qrluDp3bp7p/ZlKT39LllPEQhtGMY87RSVkeRled0sTCEam8ttM1xRnzTD4igpzg+/pq7lKC8a9Y8fYDo8Rmlo7WuePT7RNzcZpOPRpNHK1M9bVr8eXReYkMYm9QHa1sqw9daqf8AtS6LePtyPOfZzEXa8FuUtXE9fIaLcFOWy5X5no4jGwguKdgOMxlBUYKUJane9+DT6NcjwsX2hxNV2Sl4d9kY+3uafw9d6ZWhW1TjFcrq0l72fzOOw2fVlKTS1ak1KL4OPNMDqc07VTm+7u1UaWt24xsTC4/ROnGT27qN/wC5u7f1OTr42Vap3miNPTHRFQvZ+d3xNGFrudVc20o/kgPoLQjLv4d9RP4d9WA7g1/hP8yzuWleXhVuljLUo1W/DUlBc0oppvqCrhq8lZ15fKEQPLzzMo6HGGqDW6aW79Tw6+dKoo38MopXj1fVHu4ns85/aq1Zfd/QwPshG99VS6ad7oDy8LHvaj2loutVtvluddSxmlKKgopbLdcDzodm4p3vN+smbqWUJbeL7zA1Qx65W90M8evL3KFlcej92P8A/Lj0f3mBJZmvIqqZwrNWi+TTvw9i6WWR5r6lMsoh+2BxmPUKUrp+B8Ffg+hlrYuL3uvJHaV+zdGpbVFP5spfY/C/D9WBxU8Wuo1DFxV3e17ex2n+jsJ8L+pP9IYblFfNAeLk/aSNJ6ZStDk1/Kzvsp7TPaV7p80+JzT7K01wp0n6qwJZVWgrU6MVbhonb6MDrsbSy7EvvKkHRqbOUqb06vVcPmbMAstoK8I65/HVet/JPZHAzjjpbdxLbh44fqNDA49/yQj/AHVF+QHdZj2gunpZzWJ7RWTcpWS47mSOSYqatOrGHVQWp+7BS7IUeNSdSo/6nt7Acxn9d4pqvNOVOClGmt1x3fm+RswuT06lOD3gpRi3FcL25nYUsqpQWlR25I0qhFcgONWQQf8AO/urh0NmW5TSpVVLTOo0k03bSmdRoXw/QkEr8AK1UfwsKfk/cuchHMCtVk/8MdVF1/6sqVNftIsVNftIBr+v3WRWa/m9mFQXQDtwsBXtybt6B9b+yHSRHFfuwASXn80G5Yl+7DJc9vYChp+f0Ak/2kX6rkAqUH5+yColur09h4wvuBmsNFP9ov0jwj5gUpPq/oWU4Pqy+MX1+gQE0WJp9B9L6/QDv1+gFUgNeZY+v5FbbfP6IBZepXP1Hkn1K2nfiAj9fqS/n+BGvMKXr7gK5Pr9f/BG31XuW92hdK6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0180" name="Picture 4" descr="http://www.wildmind.org/images/posture_ly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4114800"/>
            <a:ext cx="3124200" cy="24135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4953000"/>
            <a:ext cx="5791200" cy="1401763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nach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rechts</a:t>
            </a:r>
            <a:r>
              <a:rPr lang="en-US" dirty="0" smtClean="0">
                <a:solidFill>
                  <a:srgbClr val="FF0000"/>
                </a:solidFill>
              </a:rPr>
              <a:t>/links</a:t>
            </a:r>
            <a:endParaRPr lang="en-US" dirty="0"/>
          </a:p>
        </p:txBody>
      </p:sp>
      <p:pic>
        <p:nvPicPr>
          <p:cNvPr id="26626" name="Picture 2" descr="http://www.ourbodyandmind.com/files/images/side-stretc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81000"/>
            <a:ext cx="2481943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4953000"/>
            <a:ext cx="5257800" cy="1401763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nach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vorne</a:t>
            </a:r>
            <a:endParaRPr lang="en-US" dirty="0"/>
          </a:p>
        </p:txBody>
      </p:sp>
      <p:pic>
        <p:nvPicPr>
          <p:cNvPr id="24578" name="Picture 2" descr="http://t0.gstatic.com/images?q=tbn:ANd9GcR9g8KaFz3Ex6x3GnCnDH-FMWLzNO7lVkY555YMe9xFY_vsa-um0w:www.ehs.utoronto.ca/Assets/ehs%2BDigital%2BAssets/ehs3/ergoweb/exercise/shl_stretch3.gif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143000"/>
            <a:ext cx="3901438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4953000"/>
            <a:ext cx="5791200" cy="1401763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nach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oben</a:t>
            </a:r>
            <a:endParaRPr lang="en-US" dirty="0"/>
          </a:p>
        </p:txBody>
      </p:sp>
      <p:pic>
        <p:nvPicPr>
          <p:cNvPr id="41986" name="Picture 2" descr="http://t3.gstatic.com/images?q=tbn:ANd9GcSy9Sw1-AWOjE-J-3VAzJdMxzRXGPZ5pmL9-fI8cseLoP-BMode9BzBau8:www.ourbodyandmind.com/files/images/shoulder-stretch-arms-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28600"/>
            <a:ext cx="2057400" cy="4718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4953000"/>
            <a:ext cx="5791200" cy="1401763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b</a:t>
            </a:r>
            <a:r>
              <a:rPr lang="en-US" dirty="0" err="1" smtClean="0">
                <a:solidFill>
                  <a:srgbClr val="FF0000"/>
                </a:solidFill>
              </a:rPr>
              <a:t>is</a:t>
            </a:r>
            <a:r>
              <a:rPr lang="en-US" dirty="0" smtClean="0">
                <a:solidFill>
                  <a:srgbClr val="FF0000"/>
                </a:solidFill>
              </a:rPr>
              <a:t> an die </a:t>
            </a:r>
            <a:r>
              <a:rPr lang="en-US" dirty="0" err="1" smtClean="0">
                <a:solidFill>
                  <a:srgbClr val="FF0000"/>
                </a:solidFill>
              </a:rPr>
              <a:t>Zehen</a:t>
            </a:r>
            <a:endParaRPr lang="en-US" dirty="0"/>
          </a:p>
        </p:txBody>
      </p:sp>
      <p:pic>
        <p:nvPicPr>
          <p:cNvPr id="27650" name="Picture 2" descr="http://www.ourbodyandmind.com/files/images/hamstring-stret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066800"/>
            <a:ext cx="301273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Wohin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oben</a:t>
            </a:r>
            <a:endParaRPr lang="en-US" dirty="0" smtClean="0"/>
          </a:p>
          <a:p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unten</a:t>
            </a:r>
            <a:r>
              <a:rPr lang="en-US" dirty="0" smtClean="0"/>
              <a:t> / </a:t>
            </a:r>
            <a:r>
              <a:rPr lang="en-US" dirty="0" err="1" smtClean="0"/>
              <a:t>bis</a:t>
            </a:r>
            <a:r>
              <a:rPr lang="en-US" dirty="0" smtClean="0"/>
              <a:t> an die </a:t>
            </a:r>
            <a:r>
              <a:rPr lang="en-US" dirty="0" err="1" smtClean="0"/>
              <a:t>Zehen</a:t>
            </a:r>
            <a:endParaRPr lang="en-US" dirty="0" smtClean="0"/>
          </a:p>
          <a:p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vorne</a:t>
            </a:r>
            <a:endParaRPr lang="en-US" dirty="0" smtClean="0"/>
          </a:p>
          <a:p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hinten</a:t>
            </a:r>
            <a:endParaRPr lang="en-US" dirty="0" smtClean="0"/>
          </a:p>
          <a:p>
            <a:r>
              <a:rPr lang="en-US" dirty="0" err="1" smtClean="0"/>
              <a:t>nach</a:t>
            </a:r>
            <a:r>
              <a:rPr lang="en-US" dirty="0" smtClean="0"/>
              <a:t> links</a:t>
            </a:r>
          </a:p>
          <a:p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rechts</a:t>
            </a:r>
            <a:endParaRPr lang="en-US" dirty="0" smtClean="0"/>
          </a:p>
        </p:txBody>
      </p:sp>
      <p:pic>
        <p:nvPicPr>
          <p:cNvPr id="22530" name="Picture 2" descr="http://t3.gstatic.com/images?q=tbn:ANd9GcQDuJyJPVJeDzSz7c7xDbcKY3mjq9aE4eqTtYU4OMwMq2TFTVnPXA:4.bp.blogspot.com/-oMNH0cPWwVQ/ToYU97IqwnI/AAAAAAAAACk/5aLUvrNtCv4/s1600/stretch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946189"/>
            <a:ext cx="4267200" cy="3700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Wohin</a:t>
            </a:r>
            <a:r>
              <a:rPr lang="en-US" dirty="0" smtClean="0"/>
              <a:t>?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lange</a:t>
            </a:r>
            <a:r>
              <a:rPr lang="en-US" dirty="0" smtClean="0"/>
              <a:t>? 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auf den </a:t>
            </a:r>
            <a:r>
              <a:rPr lang="en-US" dirty="0" err="1" smtClean="0"/>
              <a:t>Boden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Stelle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 Minute </a:t>
            </a:r>
            <a:r>
              <a:rPr lang="en-US" dirty="0" err="1" smtClean="0"/>
              <a:t>lang</a:t>
            </a:r>
            <a:endParaRPr lang="en-US" dirty="0" smtClean="0"/>
          </a:p>
          <a:p>
            <a:r>
              <a:rPr lang="en-US" dirty="0" smtClean="0"/>
              <a:t>30 </a:t>
            </a:r>
            <a:r>
              <a:rPr lang="en-US" dirty="0" err="1" smtClean="0"/>
              <a:t>Sekunden</a:t>
            </a:r>
            <a:r>
              <a:rPr lang="en-US" dirty="0" smtClean="0"/>
              <a:t> </a:t>
            </a:r>
            <a:r>
              <a:rPr lang="en-US" dirty="0" err="1" smtClean="0"/>
              <a:t>lang</a:t>
            </a:r>
            <a:endParaRPr lang="en-US" dirty="0" smtClean="0"/>
          </a:p>
          <a:p>
            <a:r>
              <a:rPr lang="en-US" dirty="0" err="1" smtClean="0"/>
              <a:t>dreimal</a:t>
            </a:r>
            <a:r>
              <a:rPr lang="en-US" dirty="0" smtClean="0"/>
              <a:t>, </a:t>
            </a:r>
            <a:r>
              <a:rPr lang="en-US" dirty="0" err="1" smtClean="0"/>
              <a:t>viermal</a:t>
            </a:r>
            <a:r>
              <a:rPr lang="en-US" dirty="0" smtClean="0"/>
              <a:t>, </a:t>
            </a:r>
            <a:r>
              <a:rPr lang="en-US" dirty="0" err="1" smtClean="0"/>
              <a:t>achtmal</a:t>
            </a:r>
            <a:r>
              <a:rPr lang="en-US" dirty="0" smtClean="0"/>
              <a:t> (w/article)…</a:t>
            </a:r>
          </a:p>
          <a:p>
            <a:r>
              <a:rPr lang="en-US" dirty="0" err="1" smtClean="0"/>
              <a:t>d</a:t>
            </a:r>
            <a:r>
              <a:rPr lang="en-US" dirty="0" err="1" smtClean="0"/>
              <a:t>rei</a:t>
            </a:r>
            <a:r>
              <a:rPr lang="en-US" dirty="0" smtClean="0"/>
              <a:t>, </a:t>
            </a:r>
            <a:r>
              <a:rPr lang="en-US" dirty="0" err="1" smtClean="0"/>
              <a:t>vier</a:t>
            </a:r>
            <a:r>
              <a:rPr lang="en-US" dirty="0" smtClean="0"/>
              <a:t>, </a:t>
            </a:r>
            <a:r>
              <a:rPr lang="en-US" dirty="0" err="1" smtClean="0"/>
              <a:t>acht</a:t>
            </a:r>
            <a:r>
              <a:rPr lang="en-US" dirty="0" smtClean="0"/>
              <a:t> (item)… </a:t>
            </a:r>
            <a:endParaRPr lang="en-US" dirty="0"/>
          </a:p>
        </p:txBody>
      </p:sp>
      <p:pic>
        <p:nvPicPr>
          <p:cNvPr id="21506" name="Picture 2" descr="http://t0.gstatic.com/images?q=tbn:ANd9GcR93agJwoKrKmRacVdyAcVyxHqZmrQcNs_lEuYFKgPPqHJevNNbFA:2.bp.blogspot.com/-1R6ssU78ZHg/UjfP0HT_rZI/AAAAAAAAGpY/L91N7W_spqA/s1600/61236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990600"/>
            <a:ext cx="2466975" cy="1847851"/>
          </a:xfrm>
          <a:prstGeom prst="rect">
            <a:avLst/>
          </a:prstGeom>
          <a:noFill/>
        </p:spPr>
      </p:pic>
      <p:pic>
        <p:nvPicPr>
          <p:cNvPr id="21508" name="Picture 4" descr="http://t3.gstatic.com/images?q=tbn:ANd9GcSGFj5yZ2NPtP7MVSdtMSMmKoapYO9_wS3SdXHrG8i5UO1BTdx_:healthyliving.azcentral.com/DM-Resize/photos.demandstudios.com/getty/article/39/169/dv154065.jpg%3Fw%3D600%26h%3D600%26keep_ratio%3D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971800"/>
            <a:ext cx="2771627" cy="2057400"/>
          </a:xfrm>
          <a:prstGeom prst="rect">
            <a:avLst/>
          </a:prstGeom>
          <a:noFill/>
        </p:spPr>
      </p:pic>
      <p:sp>
        <p:nvSpPr>
          <p:cNvPr id="6" name="Right Arrow 5"/>
          <p:cNvSpPr/>
          <p:nvPr/>
        </p:nvSpPr>
        <p:spPr>
          <a:xfrm>
            <a:off x="3505200" y="1981200"/>
            <a:ext cx="990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487041">
            <a:off x="2750270" y="3097530"/>
            <a:ext cx="313469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4572000"/>
            <a:ext cx="5715000" cy="1554163"/>
          </a:xfrm>
        </p:spPr>
        <p:txBody>
          <a:bodyPr>
            <a:normAutofit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trecken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Streckt</a:t>
            </a:r>
            <a:r>
              <a:rPr lang="en-US" dirty="0" smtClean="0"/>
              <a:t> die </a:t>
            </a:r>
            <a:r>
              <a:rPr lang="en-US" dirty="0" err="1" smtClean="0"/>
              <a:t>Arme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oben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4" name="Picture 2" descr="http://static-p4.fotolia.com/jpg/00/13/61/85/400_F_13618599_LGhkvQOguG4KG8PgpPs5FOoVIKgdBKG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04800"/>
            <a:ext cx="2971800" cy="4452135"/>
          </a:xfrm>
          <a:prstGeom prst="rect">
            <a:avLst/>
          </a:prstGeom>
          <a:noFill/>
        </p:spPr>
      </p:pic>
      <p:pic>
        <p:nvPicPr>
          <p:cNvPr id="20482" name="Picture 2" descr="http://t1.gstatic.com/images?q=tbn:ANd9GcRnHBe4dL2_Vt0-48pZ2m9mVQpIdeZZ58dArR44Ldh9pUwpB680:blog.rachgetsfit.com/wp-content/uploads/2011/05/13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04800"/>
            <a:ext cx="3733800" cy="3817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288</Words>
  <Application>Microsoft Office PowerPoint</Application>
  <PresentationFormat>On-screen Show (4:3)</PresentationFormat>
  <Paragraphs>68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FITNESS ROUTINE!</vt:lpstr>
      <vt:lpstr>Slide 2</vt:lpstr>
      <vt:lpstr>Slide 3</vt:lpstr>
      <vt:lpstr>Slide 4</vt:lpstr>
      <vt:lpstr>Slide 5</vt:lpstr>
      <vt:lpstr>Slide 6</vt:lpstr>
      <vt:lpstr>Wohin?</vt:lpstr>
      <vt:lpstr>Wohin? Wie lange?  Wie viele?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Zur Entspannung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Clay Hendrix</dc:creator>
  <cp:lastModifiedBy>Technology</cp:lastModifiedBy>
  <cp:revision>19</cp:revision>
  <dcterms:created xsi:type="dcterms:W3CDTF">2011-03-03T13:44:55Z</dcterms:created>
  <dcterms:modified xsi:type="dcterms:W3CDTF">2013-10-24T13:37:09Z</dcterms:modified>
</cp:coreProperties>
</file>