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3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Die modenschau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Ihr seid Models!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303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Jemand geht in den Flur und zieht sich um. (etwa zwei Minuten)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Was wir im Zimmer machen:  ein Lesen Wettbewerb!!!</a:t>
            </a:r>
          </a:p>
          <a:p>
            <a:r>
              <a:rPr lang="de-DE" sz="3200" dirty="0" smtClean="0"/>
              <a:t>Tragen.......was trägt deinen Traumpartner oder deine Traumpartnerin?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6788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Model kommt....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Wir geben Lob!! Komplementare!  </a:t>
            </a:r>
          </a:p>
          <a:p>
            <a:r>
              <a:rPr lang="de-DE" sz="2400" dirty="0" smtClean="0"/>
              <a:t>Ich finde..............hässlich, schön, gut, schlecht, modisch, altmodisch, elegant, usw.</a:t>
            </a:r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r>
              <a:rPr lang="de-DE" sz="2400" dirty="0" smtClean="0"/>
              <a:t>Er/sie trägt............ (im Heft)</a:t>
            </a:r>
          </a:p>
          <a:p>
            <a:pPr lvl="1"/>
            <a:r>
              <a:rPr lang="de-DE" sz="2400" dirty="0" smtClean="0"/>
              <a:t>Das ist im Winter/Sommer/Frühling/Herbst eine gute Idee!!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4523" y="3607415"/>
            <a:ext cx="6102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Adjektive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!!!!!!!!!!!!!!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0156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Exit Ticket!!!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400" dirty="0" smtClean="0"/>
              <a:t>2 Minuten:  Gehirnblitz:  Adjektive!!!!!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0849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dann....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4846320" cy="393192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Beschreib diese Frau und was sie trägt!!!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38825"/>
            <a:ext cx="5445761" cy="43962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294069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240</TotalTime>
  <Words>108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Die modenschau</vt:lpstr>
      <vt:lpstr>Jemand geht in den Flur und zieht sich um. (etwa zwei Minuten)</vt:lpstr>
      <vt:lpstr>Ein Model kommt....</vt:lpstr>
      <vt:lpstr>Exit Ticket!!!</vt:lpstr>
      <vt:lpstr>Und dann....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modenschau</dc:title>
  <dc:creator>Kelsey Ehnle</dc:creator>
  <cp:lastModifiedBy>kelsey ehnle</cp:lastModifiedBy>
  <cp:revision>3</cp:revision>
  <dcterms:created xsi:type="dcterms:W3CDTF">2016-02-04T12:57:14Z</dcterms:created>
  <dcterms:modified xsi:type="dcterms:W3CDTF">2016-02-04T16:57:16Z</dcterms:modified>
</cp:coreProperties>
</file>